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288" r:id="rId3"/>
    <p:sldId id="259" r:id="rId4"/>
    <p:sldId id="257" r:id="rId5"/>
    <p:sldId id="307" r:id="rId6"/>
    <p:sldId id="308" r:id="rId7"/>
    <p:sldId id="260" r:id="rId8"/>
    <p:sldId id="290" r:id="rId9"/>
    <p:sldId id="309" r:id="rId10"/>
    <p:sldId id="263" r:id="rId11"/>
    <p:sldId id="284" r:id="rId12"/>
    <p:sldId id="300" r:id="rId13"/>
    <p:sldId id="296" r:id="rId14"/>
    <p:sldId id="297" r:id="rId15"/>
    <p:sldId id="298" r:id="rId16"/>
    <p:sldId id="299" r:id="rId17"/>
    <p:sldId id="285" r:id="rId18"/>
    <p:sldId id="310" r:id="rId19"/>
    <p:sldId id="301" r:id="rId20"/>
    <p:sldId id="302" r:id="rId21"/>
    <p:sldId id="303" r:id="rId22"/>
    <p:sldId id="304" r:id="rId23"/>
    <p:sldId id="270" r:id="rId24"/>
    <p:sldId id="305" r:id="rId25"/>
    <p:sldId id="306" r:id="rId26"/>
    <p:sldId id="261" r:id="rId27"/>
    <p:sldId id="273" r:id="rId28"/>
    <p:sldId id="279" r:id="rId29"/>
    <p:sldId id="278" r:id="rId30"/>
  </p:sldIdLst>
  <p:sldSz cx="9144000" cy="5143500" type="screen16x9"/>
  <p:notesSz cx="6858000" cy="9144000"/>
  <p:embeddedFontLst>
    <p:embeddedFont>
      <p:font typeface="Barlow" panose="00000500000000000000" pitchFamily="2" charset="0"/>
      <p:regular r:id="rId32"/>
      <p:bold r:id="rId33"/>
      <p:italic r:id="rId34"/>
      <p:boldItalic r:id="rId35"/>
    </p:embeddedFont>
    <p:embeddedFont>
      <p:font typeface="Barlow Light" panose="00000400000000000000" pitchFamily="2"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Miriam Libre" panose="00000500000000000000" pitchFamily="2" charset="-79"/>
      <p:regular r:id="rId44"/>
      <p:bold r:id="rId45"/>
    </p:embeddedFont>
    <p:embeddedFont>
      <p:font typeface="Work Sans"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E0C5BE-7510-4AE1-9FAE-D3BC4D10FFA1}" v="3" dt="2022-09-15T10:16:56.368"/>
  </p1510:revLst>
</p1510:revInfo>
</file>

<file path=ppt/tableStyles.xml><?xml version="1.0" encoding="utf-8"?>
<a:tblStyleLst xmlns:a="http://schemas.openxmlformats.org/drawingml/2006/main" def="{D5908D26-7AD2-4BE2-8D46-7E80C61A5C3D}">
  <a:tblStyle styleId="{D5908D26-7AD2-4BE2-8D46-7E80C61A5C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EC53F3-C09D-45E3-81C7-79E32D511B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13" autoAdjust="0"/>
  </p:normalViewPr>
  <p:slideViewPr>
    <p:cSldViewPr snapToGrid="0">
      <p:cViewPr varScale="1">
        <p:scale>
          <a:sx n="94" d="100"/>
          <a:sy n="94" d="100"/>
        </p:scale>
        <p:origin x="58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ais Hussain" userId="c5215774-e69b-45fb-b6be-f1ea8e2757e9" providerId="ADAL" clId="{EFA44DB1-D13E-4E54-BD67-7B251C1BAAED}"/>
    <pc:docChg chg="undo custSel addSld delSld modSld sldOrd">
      <pc:chgData name="Avais Hussain" userId="c5215774-e69b-45fb-b6be-f1ea8e2757e9" providerId="ADAL" clId="{EFA44DB1-D13E-4E54-BD67-7B251C1BAAED}" dt="2022-09-14T10:14:42.861" v="3638" actId="1076"/>
      <pc:docMkLst>
        <pc:docMk/>
      </pc:docMkLst>
      <pc:sldChg chg="modNotesTx">
        <pc:chgData name="Avais Hussain" userId="c5215774-e69b-45fb-b6be-f1ea8e2757e9" providerId="ADAL" clId="{EFA44DB1-D13E-4E54-BD67-7B251C1BAAED}" dt="2022-09-13T21:20:05.828" v="981" actId="20577"/>
        <pc:sldMkLst>
          <pc:docMk/>
          <pc:sldMk cId="0" sldId="256"/>
        </pc:sldMkLst>
      </pc:sldChg>
      <pc:sldChg chg="delSp modSp mod modNotesTx">
        <pc:chgData name="Avais Hussain" userId="c5215774-e69b-45fb-b6be-f1ea8e2757e9" providerId="ADAL" clId="{EFA44DB1-D13E-4E54-BD67-7B251C1BAAED}" dt="2022-09-14T08:27:08.493" v="2309" actId="1076"/>
        <pc:sldMkLst>
          <pc:docMk/>
          <pc:sldMk cId="0" sldId="257"/>
        </pc:sldMkLst>
        <pc:spChg chg="mod">
          <ac:chgData name="Avais Hussain" userId="c5215774-e69b-45fb-b6be-f1ea8e2757e9" providerId="ADAL" clId="{EFA44DB1-D13E-4E54-BD67-7B251C1BAAED}" dt="2022-09-14T08:27:06.170" v="2308" actId="1076"/>
          <ac:spMkLst>
            <pc:docMk/>
            <pc:sldMk cId="0" sldId="257"/>
            <ac:spMk id="245" creationId="{00000000-0000-0000-0000-000000000000}"/>
          </ac:spMkLst>
        </pc:spChg>
        <pc:spChg chg="mod">
          <ac:chgData name="Avais Hussain" userId="c5215774-e69b-45fb-b6be-f1ea8e2757e9" providerId="ADAL" clId="{EFA44DB1-D13E-4E54-BD67-7B251C1BAAED}" dt="2022-09-14T08:27:08.493" v="2309" actId="1076"/>
          <ac:spMkLst>
            <pc:docMk/>
            <pc:sldMk cId="0" sldId="257"/>
            <ac:spMk id="247" creationId="{00000000-0000-0000-0000-000000000000}"/>
          </ac:spMkLst>
        </pc:spChg>
        <pc:picChg chg="del">
          <ac:chgData name="Avais Hussain" userId="c5215774-e69b-45fb-b6be-f1ea8e2757e9" providerId="ADAL" clId="{EFA44DB1-D13E-4E54-BD67-7B251C1BAAED}" dt="2022-09-14T08:23:50.657" v="2126" actId="478"/>
          <ac:picMkLst>
            <pc:docMk/>
            <pc:sldMk cId="0" sldId="257"/>
            <ac:picMk id="6" creationId="{5655CE47-96EB-B4E9-4722-D925CFB42623}"/>
          </ac:picMkLst>
        </pc:picChg>
      </pc:sldChg>
      <pc:sldChg chg="delSp del mod">
        <pc:chgData name="Avais Hussain" userId="c5215774-e69b-45fb-b6be-f1ea8e2757e9" providerId="ADAL" clId="{EFA44DB1-D13E-4E54-BD67-7B251C1BAAED}" dt="2022-09-13T21:26:20.418" v="1012" actId="47"/>
        <pc:sldMkLst>
          <pc:docMk/>
          <pc:sldMk cId="0" sldId="258"/>
        </pc:sldMkLst>
        <pc:spChg chg="del">
          <ac:chgData name="Avais Hussain" userId="c5215774-e69b-45fb-b6be-f1ea8e2757e9" providerId="ADAL" clId="{EFA44DB1-D13E-4E54-BD67-7B251C1BAAED}" dt="2022-09-13T21:26:11.670" v="1010" actId="478"/>
          <ac:spMkLst>
            <pc:docMk/>
            <pc:sldMk cId="0" sldId="258"/>
            <ac:spMk id="254" creationId="{00000000-0000-0000-0000-000000000000}"/>
          </ac:spMkLst>
        </pc:spChg>
      </pc:sldChg>
      <pc:sldChg chg="modSp mod modNotesTx">
        <pc:chgData name="Avais Hussain" userId="c5215774-e69b-45fb-b6be-f1ea8e2757e9" providerId="ADAL" clId="{EFA44DB1-D13E-4E54-BD67-7B251C1BAAED}" dt="2022-09-14T09:04:29.449" v="3036" actId="1076"/>
        <pc:sldMkLst>
          <pc:docMk/>
          <pc:sldMk cId="0" sldId="259"/>
        </pc:sldMkLst>
        <pc:spChg chg="mod">
          <ac:chgData name="Avais Hussain" userId="c5215774-e69b-45fb-b6be-f1ea8e2757e9" providerId="ADAL" clId="{EFA44DB1-D13E-4E54-BD67-7B251C1BAAED}" dt="2022-09-14T09:04:29.449" v="3036" actId="1076"/>
          <ac:spMkLst>
            <pc:docMk/>
            <pc:sldMk cId="0" sldId="259"/>
            <ac:spMk id="262" creationId="{00000000-0000-0000-0000-000000000000}"/>
          </ac:spMkLst>
        </pc:spChg>
      </pc:sldChg>
      <pc:sldChg chg="modSp mod">
        <pc:chgData name="Avais Hussain" userId="c5215774-e69b-45fb-b6be-f1ea8e2757e9" providerId="ADAL" clId="{EFA44DB1-D13E-4E54-BD67-7B251C1BAAED}" dt="2022-09-12T14:33:49.409" v="505" actId="20577"/>
        <pc:sldMkLst>
          <pc:docMk/>
          <pc:sldMk cId="0" sldId="261"/>
        </pc:sldMkLst>
        <pc:spChg chg="mod">
          <ac:chgData name="Avais Hussain" userId="c5215774-e69b-45fb-b6be-f1ea8e2757e9" providerId="ADAL" clId="{EFA44DB1-D13E-4E54-BD67-7B251C1BAAED}" dt="2022-09-12T14:33:49.409" v="505" actId="20577"/>
          <ac:spMkLst>
            <pc:docMk/>
            <pc:sldMk cId="0" sldId="261"/>
            <ac:spMk id="274" creationId="{00000000-0000-0000-0000-000000000000}"/>
          </ac:spMkLst>
        </pc:spChg>
      </pc:sldChg>
      <pc:sldChg chg="del">
        <pc:chgData name="Avais Hussain" userId="c5215774-e69b-45fb-b6be-f1ea8e2757e9" providerId="ADAL" clId="{EFA44DB1-D13E-4E54-BD67-7B251C1BAAED}" dt="2022-09-12T23:21:38.957" v="523" actId="47"/>
        <pc:sldMkLst>
          <pc:docMk/>
          <pc:sldMk cId="0" sldId="262"/>
        </pc:sldMkLst>
      </pc:sldChg>
      <pc:sldChg chg="ord">
        <pc:chgData name="Avais Hussain" userId="c5215774-e69b-45fb-b6be-f1ea8e2757e9" providerId="ADAL" clId="{EFA44DB1-D13E-4E54-BD67-7B251C1BAAED}" dt="2022-09-13T21:44:26.496" v="1769"/>
        <pc:sldMkLst>
          <pc:docMk/>
          <pc:sldMk cId="0" sldId="263"/>
        </pc:sldMkLst>
      </pc:sldChg>
      <pc:sldChg chg="del">
        <pc:chgData name="Avais Hussain" userId="c5215774-e69b-45fb-b6be-f1ea8e2757e9" providerId="ADAL" clId="{EFA44DB1-D13E-4E54-BD67-7B251C1BAAED}" dt="2022-09-11T18:41:40.473" v="42" actId="47"/>
        <pc:sldMkLst>
          <pc:docMk/>
          <pc:sldMk cId="0" sldId="264"/>
        </pc:sldMkLst>
      </pc:sldChg>
      <pc:sldChg chg="del">
        <pc:chgData name="Avais Hussain" userId="c5215774-e69b-45fb-b6be-f1ea8e2757e9" providerId="ADAL" clId="{EFA44DB1-D13E-4E54-BD67-7B251C1BAAED}" dt="2022-09-11T18:42:07.546" v="43" actId="47"/>
        <pc:sldMkLst>
          <pc:docMk/>
          <pc:sldMk cId="0" sldId="265"/>
        </pc:sldMkLst>
      </pc:sldChg>
      <pc:sldChg chg="del">
        <pc:chgData name="Avais Hussain" userId="c5215774-e69b-45fb-b6be-f1ea8e2757e9" providerId="ADAL" clId="{EFA44DB1-D13E-4E54-BD67-7B251C1BAAED}" dt="2022-09-11T18:42:09.591" v="44" actId="47"/>
        <pc:sldMkLst>
          <pc:docMk/>
          <pc:sldMk cId="0" sldId="266"/>
        </pc:sldMkLst>
      </pc:sldChg>
      <pc:sldChg chg="modSp del mod">
        <pc:chgData name="Avais Hussain" userId="c5215774-e69b-45fb-b6be-f1ea8e2757e9" providerId="ADAL" clId="{EFA44DB1-D13E-4E54-BD67-7B251C1BAAED}" dt="2022-09-11T18:51:06.282" v="397" actId="47"/>
        <pc:sldMkLst>
          <pc:docMk/>
          <pc:sldMk cId="0" sldId="267"/>
        </pc:sldMkLst>
        <pc:spChg chg="mod">
          <ac:chgData name="Avais Hussain" userId="c5215774-e69b-45fb-b6be-f1ea8e2757e9" providerId="ADAL" clId="{EFA44DB1-D13E-4E54-BD67-7B251C1BAAED}" dt="2022-09-11T18:43:25.224" v="75" actId="20577"/>
          <ac:spMkLst>
            <pc:docMk/>
            <pc:sldMk cId="0" sldId="267"/>
            <ac:spMk id="336" creationId="{00000000-0000-0000-0000-000000000000}"/>
          </ac:spMkLst>
        </pc:spChg>
        <pc:spChg chg="mod">
          <ac:chgData name="Avais Hussain" userId="c5215774-e69b-45fb-b6be-f1ea8e2757e9" providerId="ADAL" clId="{EFA44DB1-D13E-4E54-BD67-7B251C1BAAED}" dt="2022-09-11T18:43:13.761" v="73" actId="20577"/>
          <ac:spMkLst>
            <pc:docMk/>
            <pc:sldMk cId="0" sldId="267"/>
            <ac:spMk id="340" creationId="{00000000-0000-0000-0000-000000000000}"/>
          </ac:spMkLst>
        </pc:spChg>
        <pc:spChg chg="mod">
          <ac:chgData name="Avais Hussain" userId="c5215774-e69b-45fb-b6be-f1ea8e2757e9" providerId="ADAL" clId="{EFA44DB1-D13E-4E54-BD67-7B251C1BAAED}" dt="2022-09-11T18:42:37.451" v="54" actId="1076"/>
          <ac:spMkLst>
            <pc:docMk/>
            <pc:sldMk cId="0" sldId="267"/>
            <ac:spMk id="343" creationId="{00000000-0000-0000-0000-000000000000}"/>
          </ac:spMkLst>
        </pc:spChg>
        <pc:grpChg chg="mod">
          <ac:chgData name="Avais Hussain" userId="c5215774-e69b-45fb-b6be-f1ea8e2757e9" providerId="ADAL" clId="{EFA44DB1-D13E-4E54-BD67-7B251C1BAAED}" dt="2022-09-11T18:42:50.911" v="62" actId="14100"/>
          <ac:grpSpMkLst>
            <pc:docMk/>
            <pc:sldMk cId="0" sldId="267"/>
            <ac:grpSpMk id="333" creationId="{00000000-0000-0000-0000-000000000000}"/>
          </ac:grpSpMkLst>
        </pc:grpChg>
      </pc:sldChg>
      <pc:sldChg chg="del">
        <pc:chgData name="Avais Hussain" userId="c5215774-e69b-45fb-b6be-f1ea8e2757e9" providerId="ADAL" clId="{EFA44DB1-D13E-4E54-BD67-7B251C1BAAED}" dt="2022-09-11T18:51:13.436" v="398" actId="47"/>
        <pc:sldMkLst>
          <pc:docMk/>
          <pc:sldMk cId="0" sldId="268"/>
        </pc:sldMkLst>
      </pc:sldChg>
      <pc:sldChg chg="del">
        <pc:chgData name="Avais Hussain" userId="c5215774-e69b-45fb-b6be-f1ea8e2757e9" providerId="ADAL" clId="{EFA44DB1-D13E-4E54-BD67-7B251C1BAAED}" dt="2022-09-11T18:50:59.021" v="396" actId="47"/>
        <pc:sldMkLst>
          <pc:docMk/>
          <pc:sldMk cId="0" sldId="269"/>
        </pc:sldMkLst>
      </pc:sldChg>
      <pc:sldChg chg="modSp mod ord">
        <pc:chgData name="Avais Hussain" userId="c5215774-e69b-45fb-b6be-f1ea8e2757e9" providerId="ADAL" clId="{EFA44DB1-D13E-4E54-BD67-7B251C1BAAED}" dt="2022-09-13T21:51:25.090" v="1838" actId="1076"/>
        <pc:sldMkLst>
          <pc:docMk/>
          <pc:sldMk cId="0" sldId="270"/>
        </pc:sldMkLst>
        <pc:spChg chg="mod">
          <ac:chgData name="Avais Hussain" userId="c5215774-e69b-45fb-b6be-f1ea8e2757e9" providerId="ADAL" clId="{EFA44DB1-D13E-4E54-BD67-7B251C1BAAED}" dt="2022-09-13T21:51:25.090" v="1838" actId="1076"/>
          <ac:spMkLst>
            <pc:docMk/>
            <pc:sldMk cId="0" sldId="270"/>
            <ac:spMk id="371" creationId="{00000000-0000-0000-0000-000000000000}"/>
          </ac:spMkLst>
        </pc:spChg>
      </pc:sldChg>
      <pc:sldChg chg="del">
        <pc:chgData name="Avais Hussain" userId="c5215774-e69b-45fb-b6be-f1ea8e2757e9" providerId="ADAL" clId="{EFA44DB1-D13E-4E54-BD67-7B251C1BAAED}" dt="2022-09-11T18:52:16.624" v="399" actId="47"/>
        <pc:sldMkLst>
          <pc:docMk/>
          <pc:sldMk cId="0" sldId="271"/>
        </pc:sldMkLst>
      </pc:sldChg>
      <pc:sldChg chg="del">
        <pc:chgData name="Avais Hussain" userId="c5215774-e69b-45fb-b6be-f1ea8e2757e9" providerId="ADAL" clId="{EFA44DB1-D13E-4E54-BD67-7B251C1BAAED}" dt="2022-09-13T21:25:19.048" v="1009" actId="47"/>
        <pc:sldMkLst>
          <pc:docMk/>
          <pc:sldMk cId="0" sldId="272"/>
        </pc:sldMkLst>
      </pc:sldChg>
      <pc:sldChg chg="del">
        <pc:chgData name="Avais Hussain" userId="c5215774-e69b-45fb-b6be-f1ea8e2757e9" providerId="ADAL" clId="{EFA44DB1-D13E-4E54-BD67-7B251C1BAAED}" dt="2022-09-11T18:50:42.830" v="395" actId="47"/>
        <pc:sldMkLst>
          <pc:docMk/>
          <pc:sldMk cId="0" sldId="274"/>
        </pc:sldMkLst>
      </pc:sldChg>
      <pc:sldChg chg="del">
        <pc:chgData name="Avais Hussain" userId="c5215774-e69b-45fb-b6be-f1ea8e2757e9" providerId="ADAL" clId="{EFA44DB1-D13E-4E54-BD67-7B251C1BAAED}" dt="2022-09-11T18:50:35.880" v="394" actId="47"/>
        <pc:sldMkLst>
          <pc:docMk/>
          <pc:sldMk cId="0" sldId="275"/>
        </pc:sldMkLst>
      </pc:sldChg>
      <pc:sldChg chg="del">
        <pc:chgData name="Avais Hussain" userId="c5215774-e69b-45fb-b6be-f1ea8e2757e9" providerId="ADAL" clId="{EFA44DB1-D13E-4E54-BD67-7B251C1BAAED}" dt="2022-09-11T18:50:34.580" v="393" actId="47"/>
        <pc:sldMkLst>
          <pc:docMk/>
          <pc:sldMk cId="0" sldId="276"/>
        </pc:sldMkLst>
      </pc:sldChg>
      <pc:sldChg chg="del">
        <pc:chgData name="Avais Hussain" userId="c5215774-e69b-45fb-b6be-f1ea8e2757e9" providerId="ADAL" clId="{EFA44DB1-D13E-4E54-BD67-7B251C1BAAED}" dt="2022-09-11T18:50:32.752" v="392" actId="47"/>
        <pc:sldMkLst>
          <pc:docMk/>
          <pc:sldMk cId="0" sldId="277"/>
        </pc:sldMkLst>
      </pc:sldChg>
      <pc:sldChg chg="delSp modSp mod ord">
        <pc:chgData name="Avais Hussain" userId="c5215774-e69b-45fb-b6be-f1ea8e2757e9" providerId="ADAL" clId="{EFA44DB1-D13E-4E54-BD67-7B251C1BAAED}" dt="2022-09-13T21:43:02.847" v="1763"/>
        <pc:sldMkLst>
          <pc:docMk/>
          <pc:sldMk cId="0" sldId="278"/>
        </pc:sldMkLst>
        <pc:spChg chg="mod">
          <ac:chgData name="Avais Hussain" userId="c5215774-e69b-45fb-b6be-f1ea8e2757e9" providerId="ADAL" clId="{EFA44DB1-D13E-4E54-BD67-7B251C1BAAED}" dt="2022-09-11T18:54:33.410" v="450" actId="1076"/>
          <ac:spMkLst>
            <pc:docMk/>
            <pc:sldMk cId="0" sldId="278"/>
            <ac:spMk id="496" creationId="{00000000-0000-0000-0000-000000000000}"/>
          </ac:spMkLst>
        </pc:spChg>
        <pc:spChg chg="mod">
          <ac:chgData name="Avais Hussain" userId="c5215774-e69b-45fb-b6be-f1ea8e2757e9" providerId="ADAL" clId="{EFA44DB1-D13E-4E54-BD67-7B251C1BAAED}" dt="2022-09-11T18:54:37.620" v="451" actId="1076"/>
          <ac:spMkLst>
            <pc:docMk/>
            <pc:sldMk cId="0" sldId="278"/>
            <ac:spMk id="497" creationId="{00000000-0000-0000-0000-000000000000}"/>
          </ac:spMkLst>
        </pc:spChg>
        <pc:spChg chg="del mod">
          <ac:chgData name="Avais Hussain" userId="c5215774-e69b-45fb-b6be-f1ea8e2757e9" providerId="ADAL" clId="{EFA44DB1-D13E-4E54-BD67-7B251C1BAAED}" dt="2022-09-11T18:53:38.032" v="400" actId="478"/>
          <ac:spMkLst>
            <pc:docMk/>
            <pc:sldMk cId="0" sldId="278"/>
            <ac:spMk id="498" creationId="{00000000-0000-0000-0000-000000000000}"/>
          </ac:spMkLst>
        </pc:spChg>
      </pc:sldChg>
      <pc:sldChg chg="modSp mod ord">
        <pc:chgData name="Avais Hussain" userId="c5215774-e69b-45fb-b6be-f1ea8e2757e9" providerId="ADAL" clId="{EFA44DB1-D13E-4E54-BD67-7B251C1BAAED}" dt="2022-09-13T22:02:47.675" v="1940" actId="1076"/>
        <pc:sldMkLst>
          <pc:docMk/>
          <pc:sldMk cId="0" sldId="279"/>
        </pc:sldMkLst>
        <pc:spChg chg="mod">
          <ac:chgData name="Avais Hussain" userId="c5215774-e69b-45fb-b6be-f1ea8e2757e9" providerId="ADAL" clId="{EFA44DB1-D13E-4E54-BD67-7B251C1BAAED}" dt="2022-09-13T22:02:47.675" v="1940" actId="1076"/>
          <ac:spMkLst>
            <pc:docMk/>
            <pc:sldMk cId="0" sldId="279"/>
            <ac:spMk id="505" creationId="{00000000-0000-0000-0000-000000000000}"/>
          </ac:spMkLst>
        </pc:spChg>
      </pc:sldChg>
      <pc:sldChg chg="del">
        <pc:chgData name="Avais Hussain" userId="c5215774-e69b-45fb-b6be-f1ea8e2757e9" providerId="ADAL" clId="{EFA44DB1-D13E-4E54-BD67-7B251C1BAAED}" dt="2022-09-11T18:47:10.001" v="90" actId="47"/>
        <pc:sldMkLst>
          <pc:docMk/>
          <pc:sldMk cId="0" sldId="280"/>
        </pc:sldMkLst>
      </pc:sldChg>
      <pc:sldChg chg="del">
        <pc:chgData name="Avais Hussain" userId="c5215774-e69b-45fb-b6be-f1ea8e2757e9" providerId="ADAL" clId="{EFA44DB1-D13E-4E54-BD67-7B251C1BAAED}" dt="2022-09-11T18:46:59.456" v="89" actId="47"/>
        <pc:sldMkLst>
          <pc:docMk/>
          <pc:sldMk cId="0" sldId="281"/>
        </pc:sldMkLst>
      </pc:sldChg>
      <pc:sldChg chg="addSp delSp modSp del mod ord">
        <pc:chgData name="Avais Hussain" userId="c5215774-e69b-45fb-b6be-f1ea8e2757e9" providerId="ADAL" clId="{EFA44DB1-D13E-4E54-BD67-7B251C1BAAED}" dt="2022-09-13T22:00:35.036" v="1933" actId="47"/>
        <pc:sldMkLst>
          <pc:docMk/>
          <pc:sldMk cId="0" sldId="282"/>
        </pc:sldMkLst>
        <pc:spChg chg="mod">
          <ac:chgData name="Avais Hussain" userId="c5215774-e69b-45fb-b6be-f1ea8e2757e9" providerId="ADAL" clId="{EFA44DB1-D13E-4E54-BD67-7B251C1BAAED}" dt="2022-09-13T21:05:02.611" v="613" actId="20577"/>
          <ac:spMkLst>
            <pc:docMk/>
            <pc:sldMk cId="0" sldId="282"/>
            <ac:spMk id="527" creationId="{00000000-0000-0000-0000-000000000000}"/>
          </ac:spMkLst>
        </pc:spChg>
        <pc:spChg chg="mod">
          <ac:chgData name="Avais Hussain" userId="c5215774-e69b-45fb-b6be-f1ea8e2757e9" providerId="ADAL" clId="{EFA44DB1-D13E-4E54-BD67-7B251C1BAAED}" dt="2022-09-13T21:04:59.625" v="610" actId="20577"/>
          <ac:spMkLst>
            <pc:docMk/>
            <pc:sldMk cId="0" sldId="282"/>
            <ac:spMk id="528" creationId="{00000000-0000-0000-0000-000000000000}"/>
          </ac:spMkLst>
        </pc:spChg>
        <pc:spChg chg="mod">
          <ac:chgData name="Avais Hussain" userId="c5215774-e69b-45fb-b6be-f1ea8e2757e9" providerId="ADAL" clId="{EFA44DB1-D13E-4E54-BD67-7B251C1BAAED}" dt="2022-09-13T21:04:53.419" v="605" actId="20577"/>
          <ac:spMkLst>
            <pc:docMk/>
            <pc:sldMk cId="0" sldId="282"/>
            <ac:spMk id="529" creationId="{00000000-0000-0000-0000-000000000000}"/>
          </ac:spMkLst>
        </pc:spChg>
        <pc:spChg chg="mod">
          <ac:chgData name="Avais Hussain" userId="c5215774-e69b-45fb-b6be-f1ea8e2757e9" providerId="ADAL" clId="{EFA44DB1-D13E-4E54-BD67-7B251C1BAAED}" dt="2022-09-13T21:04:49.684" v="602" actId="20577"/>
          <ac:spMkLst>
            <pc:docMk/>
            <pc:sldMk cId="0" sldId="282"/>
            <ac:spMk id="530" creationId="{00000000-0000-0000-0000-000000000000}"/>
          </ac:spMkLst>
        </pc:spChg>
        <pc:spChg chg="mod">
          <ac:chgData name="Avais Hussain" userId="c5215774-e69b-45fb-b6be-f1ea8e2757e9" providerId="ADAL" clId="{EFA44DB1-D13E-4E54-BD67-7B251C1BAAED}" dt="2022-09-13T21:04:43.058" v="597" actId="20577"/>
          <ac:spMkLst>
            <pc:docMk/>
            <pc:sldMk cId="0" sldId="282"/>
            <ac:spMk id="531" creationId="{00000000-0000-0000-0000-000000000000}"/>
          </ac:spMkLst>
        </pc:spChg>
        <pc:spChg chg="mod">
          <ac:chgData name="Avais Hussain" userId="c5215774-e69b-45fb-b6be-f1ea8e2757e9" providerId="ADAL" clId="{EFA44DB1-D13E-4E54-BD67-7B251C1BAAED}" dt="2022-09-13T21:04:31.303" v="583" actId="20577"/>
          <ac:spMkLst>
            <pc:docMk/>
            <pc:sldMk cId="0" sldId="282"/>
            <ac:spMk id="532" creationId="{00000000-0000-0000-0000-000000000000}"/>
          </ac:spMkLst>
        </pc:spChg>
        <pc:spChg chg="mod">
          <ac:chgData name="Avais Hussain" userId="c5215774-e69b-45fb-b6be-f1ea8e2757e9" providerId="ADAL" clId="{EFA44DB1-D13E-4E54-BD67-7B251C1BAAED}" dt="2022-09-13T21:04:26.588" v="578" actId="20577"/>
          <ac:spMkLst>
            <pc:docMk/>
            <pc:sldMk cId="0" sldId="282"/>
            <ac:spMk id="533" creationId="{00000000-0000-0000-0000-000000000000}"/>
          </ac:spMkLst>
        </pc:spChg>
        <pc:spChg chg="mod">
          <ac:chgData name="Avais Hussain" userId="c5215774-e69b-45fb-b6be-f1ea8e2757e9" providerId="ADAL" clId="{EFA44DB1-D13E-4E54-BD67-7B251C1BAAED}" dt="2022-09-13T21:04:18.730" v="573" actId="20577"/>
          <ac:spMkLst>
            <pc:docMk/>
            <pc:sldMk cId="0" sldId="282"/>
            <ac:spMk id="534" creationId="{00000000-0000-0000-0000-000000000000}"/>
          </ac:spMkLst>
        </pc:spChg>
        <pc:spChg chg="mod">
          <ac:chgData name="Avais Hussain" userId="c5215774-e69b-45fb-b6be-f1ea8e2757e9" providerId="ADAL" clId="{EFA44DB1-D13E-4E54-BD67-7B251C1BAAED}" dt="2022-09-13T21:04:12.632" v="570" actId="20577"/>
          <ac:spMkLst>
            <pc:docMk/>
            <pc:sldMk cId="0" sldId="282"/>
            <ac:spMk id="535" creationId="{00000000-0000-0000-0000-000000000000}"/>
          </ac:spMkLst>
        </pc:spChg>
        <pc:spChg chg="mod">
          <ac:chgData name="Avais Hussain" userId="c5215774-e69b-45fb-b6be-f1ea8e2757e9" providerId="ADAL" clId="{EFA44DB1-D13E-4E54-BD67-7B251C1BAAED}" dt="2022-09-13T21:04:02.541" v="560" actId="20577"/>
          <ac:spMkLst>
            <pc:docMk/>
            <pc:sldMk cId="0" sldId="282"/>
            <ac:spMk id="536" creationId="{00000000-0000-0000-0000-000000000000}"/>
          </ac:spMkLst>
        </pc:spChg>
        <pc:spChg chg="mod">
          <ac:chgData name="Avais Hussain" userId="c5215774-e69b-45fb-b6be-f1ea8e2757e9" providerId="ADAL" clId="{EFA44DB1-D13E-4E54-BD67-7B251C1BAAED}" dt="2022-09-13T21:03:55.755" v="554" actId="20577"/>
          <ac:spMkLst>
            <pc:docMk/>
            <pc:sldMk cId="0" sldId="282"/>
            <ac:spMk id="537" creationId="{00000000-0000-0000-0000-000000000000}"/>
          </ac:spMkLst>
        </pc:spChg>
        <pc:spChg chg="add del mod">
          <ac:chgData name="Avais Hussain" userId="c5215774-e69b-45fb-b6be-f1ea8e2757e9" providerId="ADAL" clId="{EFA44DB1-D13E-4E54-BD67-7B251C1BAAED}" dt="2022-09-13T21:03:48.973" v="550" actId="20577"/>
          <ac:spMkLst>
            <pc:docMk/>
            <pc:sldMk cId="0" sldId="282"/>
            <ac:spMk id="538" creationId="{00000000-0000-0000-0000-000000000000}"/>
          </ac:spMkLst>
        </pc:spChg>
      </pc:sldChg>
      <pc:sldChg chg="del">
        <pc:chgData name="Avais Hussain" userId="c5215774-e69b-45fb-b6be-f1ea8e2757e9" providerId="ADAL" clId="{EFA44DB1-D13E-4E54-BD67-7B251C1BAAED}" dt="2022-09-11T18:55:49.062" v="452" actId="47"/>
        <pc:sldMkLst>
          <pc:docMk/>
          <pc:sldMk cId="0" sldId="283"/>
        </pc:sldMkLst>
      </pc:sldChg>
      <pc:sldChg chg="ord">
        <pc:chgData name="Avais Hussain" userId="c5215774-e69b-45fb-b6be-f1ea8e2757e9" providerId="ADAL" clId="{EFA44DB1-D13E-4E54-BD67-7B251C1BAAED}" dt="2022-09-13T21:44:34.376" v="1771"/>
        <pc:sldMkLst>
          <pc:docMk/>
          <pc:sldMk cId="0" sldId="284"/>
        </pc:sldMkLst>
      </pc:sldChg>
      <pc:sldChg chg="addSp delSp modSp mod modNotesTx">
        <pc:chgData name="Avais Hussain" userId="c5215774-e69b-45fb-b6be-f1ea8e2757e9" providerId="ADAL" clId="{EFA44DB1-D13E-4E54-BD67-7B251C1BAAED}" dt="2022-09-13T22:11:38.755" v="2101" actId="1076"/>
        <pc:sldMkLst>
          <pc:docMk/>
          <pc:sldMk cId="0" sldId="285"/>
        </pc:sldMkLst>
        <pc:spChg chg="mod">
          <ac:chgData name="Avais Hussain" userId="c5215774-e69b-45fb-b6be-f1ea8e2757e9" providerId="ADAL" clId="{EFA44DB1-D13E-4E54-BD67-7B251C1BAAED}" dt="2022-09-13T22:06:18.874" v="1966" actId="20577"/>
          <ac:spMkLst>
            <pc:docMk/>
            <pc:sldMk cId="0" sldId="285"/>
            <ac:spMk id="2" creationId="{0B82A0DF-8227-D715-1E5E-96821A02D486}"/>
          </ac:spMkLst>
        </pc:spChg>
        <pc:spChg chg="add mod">
          <ac:chgData name="Avais Hussain" userId="c5215774-e69b-45fb-b6be-f1ea8e2757e9" providerId="ADAL" clId="{EFA44DB1-D13E-4E54-BD67-7B251C1BAAED}" dt="2022-09-13T22:11:27.884" v="2100" actId="1076"/>
          <ac:spMkLst>
            <pc:docMk/>
            <pc:sldMk cId="0" sldId="285"/>
            <ac:spMk id="3" creationId="{5C715235-D64E-AD6B-4B1B-7CAEEEA6A95B}"/>
          </ac:spMkLst>
        </pc:spChg>
        <pc:spChg chg="add mod">
          <ac:chgData name="Avais Hussain" userId="c5215774-e69b-45fb-b6be-f1ea8e2757e9" providerId="ADAL" clId="{EFA44DB1-D13E-4E54-BD67-7B251C1BAAED}" dt="2022-09-13T22:09:56.154" v="2067" actId="1076"/>
          <ac:spMkLst>
            <pc:docMk/>
            <pc:sldMk cId="0" sldId="285"/>
            <ac:spMk id="4" creationId="{F4A417AE-9766-1066-B8CF-9751068DD62B}"/>
          </ac:spMkLst>
        </pc:spChg>
        <pc:spChg chg="add mod">
          <ac:chgData name="Avais Hussain" userId="c5215774-e69b-45fb-b6be-f1ea8e2757e9" providerId="ADAL" clId="{EFA44DB1-D13E-4E54-BD67-7B251C1BAAED}" dt="2022-09-13T22:10:29.595" v="2078" actId="1076"/>
          <ac:spMkLst>
            <pc:docMk/>
            <pc:sldMk cId="0" sldId="285"/>
            <ac:spMk id="5" creationId="{18861042-2D92-780B-0F37-D0B6D6AD6084}"/>
          </ac:spMkLst>
        </pc:spChg>
        <pc:spChg chg="add mod">
          <ac:chgData name="Avais Hussain" userId="c5215774-e69b-45fb-b6be-f1ea8e2757e9" providerId="ADAL" clId="{EFA44DB1-D13E-4E54-BD67-7B251C1BAAED}" dt="2022-09-13T22:10:58.298" v="2092" actId="20577"/>
          <ac:spMkLst>
            <pc:docMk/>
            <pc:sldMk cId="0" sldId="285"/>
            <ac:spMk id="6" creationId="{874DBF4A-1124-5EA1-B928-2A004533031E}"/>
          </ac:spMkLst>
        </pc:spChg>
        <pc:spChg chg="mod">
          <ac:chgData name="Avais Hussain" userId="c5215774-e69b-45fb-b6be-f1ea8e2757e9" providerId="ADAL" clId="{EFA44DB1-D13E-4E54-BD67-7B251C1BAAED}" dt="2022-09-13T22:09:23.687" v="2053" actId="20577"/>
          <ac:spMkLst>
            <pc:docMk/>
            <pc:sldMk cId="0" sldId="285"/>
            <ac:spMk id="609" creationId="{00000000-0000-0000-0000-000000000000}"/>
          </ac:spMkLst>
        </pc:spChg>
        <pc:spChg chg="mod">
          <ac:chgData name="Avais Hussain" userId="c5215774-e69b-45fb-b6be-f1ea8e2757e9" providerId="ADAL" clId="{EFA44DB1-D13E-4E54-BD67-7B251C1BAAED}" dt="2022-09-13T22:11:38.755" v="2101" actId="1076"/>
          <ac:spMkLst>
            <pc:docMk/>
            <pc:sldMk cId="0" sldId="285"/>
            <ac:spMk id="610" creationId="{00000000-0000-0000-0000-000000000000}"/>
          </ac:spMkLst>
        </pc:spChg>
        <pc:spChg chg="add del mod">
          <ac:chgData name="Avais Hussain" userId="c5215774-e69b-45fb-b6be-f1ea8e2757e9" providerId="ADAL" clId="{EFA44DB1-D13E-4E54-BD67-7B251C1BAAED}" dt="2022-09-13T22:11:14.748" v="2099" actId="20577"/>
          <ac:spMkLst>
            <pc:docMk/>
            <pc:sldMk cId="0" sldId="285"/>
            <ac:spMk id="611" creationId="{00000000-0000-0000-0000-000000000000}"/>
          </ac:spMkLst>
        </pc:spChg>
        <pc:spChg chg="mod">
          <ac:chgData name="Avais Hussain" userId="c5215774-e69b-45fb-b6be-f1ea8e2757e9" providerId="ADAL" clId="{EFA44DB1-D13E-4E54-BD67-7B251C1BAAED}" dt="2022-09-13T22:11:10.118" v="2093" actId="20577"/>
          <ac:spMkLst>
            <pc:docMk/>
            <pc:sldMk cId="0" sldId="285"/>
            <ac:spMk id="612" creationId="{00000000-0000-0000-0000-000000000000}"/>
          </ac:spMkLst>
        </pc:spChg>
        <pc:spChg chg="del">
          <ac:chgData name="Avais Hussain" userId="c5215774-e69b-45fb-b6be-f1ea8e2757e9" providerId="ADAL" clId="{EFA44DB1-D13E-4E54-BD67-7B251C1BAAED}" dt="2022-09-13T22:06:06.416" v="1964" actId="478"/>
          <ac:spMkLst>
            <pc:docMk/>
            <pc:sldMk cId="0" sldId="285"/>
            <ac:spMk id="613" creationId="{00000000-0000-0000-0000-000000000000}"/>
          </ac:spMkLst>
        </pc:spChg>
        <pc:spChg chg="del">
          <ac:chgData name="Avais Hussain" userId="c5215774-e69b-45fb-b6be-f1ea8e2757e9" providerId="ADAL" clId="{EFA44DB1-D13E-4E54-BD67-7B251C1BAAED}" dt="2022-09-13T22:06:20.790" v="1967" actId="478"/>
          <ac:spMkLst>
            <pc:docMk/>
            <pc:sldMk cId="0" sldId="285"/>
            <ac:spMk id="614" creationId="{00000000-0000-0000-0000-000000000000}"/>
          </ac:spMkLst>
        </pc:spChg>
        <pc:spChg chg="del mod">
          <ac:chgData name="Avais Hussain" userId="c5215774-e69b-45fb-b6be-f1ea8e2757e9" providerId="ADAL" clId="{EFA44DB1-D13E-4E54-BD67-7B251C1BAAED}" dt="2022-09-13T22:06:21.962" v="1969" actId="478"/>
          <ac:spMkLst>
            <pc:docMk/>
            <pc:sldMk cId="0" sldId="285"/>
            <ac:spMk id="615" creationId="{00000000-0000-0000-0000-000000000000}"/>
          </ac:spMkLst>
        </pc:spChg>
        <pc:spChg chg="add del">
          <ac:chgData name="Avais Hussain" userId="c5215774-e69b-45fb-b6be-f1ea8e2757e9" providerId="ADAL" clId="{EFA44DB1-D13E-4E54-BD67-7B251C1BAAED}" dt="2022-09-13T22:07:48.949" v="2031" actId="21"/>
          <ac:spMkLst>
            <pc:docMk/>
            <pc:sldMk cId="0" sldId="285"/>
            <ac:spMk id="616" creationId="{00000000-0000-0000-0000-000000000000}"/>
          </ac:spMkLst>
        </pc:spChg>
        <pc:spChg chg="del">
          <ac:chgData name="Avais Hussain" userId="c5215774-e69b-45fb-b6be-f1ea8e2757e9" providerId="ADAL" clId="{EFA44DB1-D13E-4E54-BD67-7B251C1BAAED}" dt="2022-09-13T22:06:15.067" v="1965" actId="478"/>
          <ac:spMkLst>
            <pc:docMk/>
            <pc:sldMk cId="0" sldId="285"/>
            <ac:spMk id="617" creationId="{00000000-0000-0000-0000-000000000000}"/>
          </ac:spMkLst>
        </pc:spChg>
        <pc:spChg chg="add del mod">
          <ac:chgData name="Avais Hussain" userId="c5215774-e69b-45fb-b6be-f1ea8e2757e9" providerId="ADAL" clId="{EFA44DB1-D13E-4E54-BD67-7B251C1BAAED}" dt="2022-09-13T22:08:08.038" v="2033" actId="478"/>
          <ac:spMkLst>
            <pc:docMk/>
            <pc:sldMk cId="0" sldId="285"/>
            <ac:spMk id="619" creationId="{00000000-0000-0000-0000-000000000000}"/>
          </ac:spMkLst>
        </pc:spChg>
        <pc:spChg chg="add del mod">
          <ac:chgData name="Avais Hussain" userId="c5215774-e69b-45fb-b6be-f1ea8e2757e9" providerId="ADAL" clId="{EFA44DB1-D13E-4E54-BD67-7B251C1BAAED}" dt="2022-09-13T22:08:10.840" v="2034" actId="478"/>
          <ac:spMkLst>
            <pc:docMk/>
            <pc:sldMk cId="0" sldId="285"/>
            <ac:spMk id="620" creationId="{00000000-0000-0000-0000-000000000000}"/>
          </ac:spMkLst>
        </pc:spChg>
      </pc:sldChg>
      <pc:sldChg chg="del">
        <pc:chgData name="Avais Hussain" userId="c5215774-e69b-45fb-b6be-f1ea8e2757e9" providerId="ADAL" clId="{EFA44DB1-D13E-4E54-BD67-7B251C1BAAED}" dt="2022-09-11T18:46:37.154" v="88" actId="47"/>
        <pc:sldMkLst>
          <pc:docMk/>
          <pc:sldMk cId="0" sldId="286"/>
        </pc:sldMkLst>
      </pc:sldChg>
      <pc:sldChg chg="del">
        <pc:chgData name="Avais Hussain" userId="c5215774-e69b-45fb-b6be-f1ea8e2757e9" providerId="ADAL" clId="{EFA44DB1-D13E-4E54-BD67-7B251C1BAAED}" dt="2022-09-11T18:55:55.854" v="453" actId="47"/>
        <pc:sldMkLst>
          <pc:docMk/>
          <pc:sldMk cId="0" sldId="287"/>
        </pc:sldMkLst>
      </pc:sldChg>
      <pc:sldChg chg="modNotesTx">
        <pc:chgData name="Avais Hussain" userId="c5215774-e69b-45fb-b6be-f1ea8e2757e9" providerId="ADAL" clId="{EFA44DB1-D13E-4E54-BD67-7B251C1BAAED}" dt="2022-09-13T21:16:49.647" v="960"/>
        <pc:sldMkLst>
          <pc:docMk/>
          <pc:sldMk cId="0" sldId="288"/>
        </pc:sldMkLst>
      </pc:sldChg>
      <pc:sldChg chg="del">
        <pc:chgData name="Avais Hussain" userId="c5215774-e69b-45fb-b6be-f1ea8e2757e9" providerId="ADAL" clId="{EFA44DB1-D13E-4E54-BD67-7B251C1BAAED}" dt="2022-09-11T18:46:23.591" v="87" actId="47"/>
        <pc:sldMkLst>
          <pc:docMk/>
          <pc:sldMk cId="0" sldId="289"/>
        </pc:sldMkLst>
      </pc:sldChg>
      <pc:sldChg chg="modSp mod ord">
        <pc:chgData name="Avais Hussain" userId="c5215774-e69b-45fb-b6be-f1ea8e2757e9" providerId="ADAL" clId="{EFA44DB1-D13E-4E54-BD67-7B251C1BAAED}" dt="2022-09-14T09:14:53.096" v="3231" actId="20577"/>
        <pc:sldMkLst>
          <pc:docMk/>
          <pc:sldMk cId="0" sldId="290"/>
        </pc:sldMkLst>
        <pc:spChg chg="mod">
          <ac:chgData name="Avais Hussain" userId="c5215774-e69b-45fb-b6be-f1ea8e2757e9" providerId="ADAL" clId="{EFA44DB1-D13E-4E54-BD67-7B251C1BAAED}" dt="2022-09-14T08:43:30.587" v="2532" actId="1076"/>
          <ac:spMkLst>
            <pc:docMk/>
            <pc:sldMk cId="0" sldId="290"/>
            <ac:spMk id="804" creationId="{00000000-0000-0000-0000-000000000000}"/>
          </ac:spMkLst>
        </pc:spChg>
        <pc:graphicFrameChg chg="mod modGraphic">
          <ac:chgData name="Avais Hussain" userId="c5215774-e69b-45fb-b6be-f1ea8e2757e9" providerId="ADAL" clId="{EFA44DB1-D13E-4E54-BD67-7B251C1BAAED}" dt="2022-09-14T09:14:53.096" v="3231" actId="20577"/>
          <ac:graphicFrameMkLst>
            <pc:docMk/>
            <pc:sldMk cId="0" sldId="290"/>
            <ac:graphicFrameMk id="806" creationId="{00000000-0000-0000-0000-000000000000}"/>
          </ac:graphicFrameMkLst>
        </pc:graphicFrameChg>
      </pc:sldChg>
      <pc:sldChg chg="addSp delSp add del mod">
        <pc:chgData name="Avais Hussain" userId="c5215774-e69b-45fb-b6be-f1ea8e2757e9" providerId="ADAL" clId="{EFA44DB1-D13E-4E54-BD67-7B251C1BAAED}" dt="2022-09-13T22:00:37.039" v="1936" actId="47"/>
        <pc:sldMkLst>
          <pc:docMk/>
          <pc:sldMk cId="0" sldId="291"/>
        </pc:sldMkLst>
        <pc:picChg chg="add del">
          <ac:chgData name="Avais Hussain" userId="c5215774-e69b-45fb-b6be-f1ea8e2757e9" providerId="ADAL" clId="{EFA44DB1-D13E-4E54-BD67-7B251C1BAAED}" dt="2022-09-13T21:54:08.515" v="1857" actId="21"/>
          <ac:picMkLst>
            <pc:docMk/>
            <pc:sldMk cId="0" sldId="291"/>
            <ac:picMk id="3" creationId="{1239E7A5-C7F0-112A-8928-4E7166DCE2E0}"/>
          </ac:picMkLst>
        </pc:picChg>
      </pc:sldChg>
      <pc:sldChg chg="add del">
        <pc:chgData name="Avais Hussain" userId="c5215774-e69b-45fb-b6be-f1ea8e2757e9" providerId="ADAL" clId="{EFA44DB1-D13E-4E54-BD67-7B251C1BAAED}" dt="2022-09-13T22:00:36.265" v="1935" actId="47"/>
        <pc:sldMkLst>
          <pc:docMk/>
          <pc:sldMk cId="0" sldId="292"/>
        </pc:sldMkLst>
      </pc:sldChg>
      <pc:sldChg chg="add del">
        <pc:chgData name="Avais Hussain" userId="c5215774-e69b-45fb-b6be-f1ea8e2757e9" providerId="ADAL" clId="{EFA44DB1-D13E-4E54-BD67-7B251C1BAAED}" dt="2022-09-13T22:00:35.690" v="1934" actId="47"/>
        <pc:sldMkLst>
          <pc:docMk/>
          <pc:sldMk cId="0" sldId="293"/>
        </pc:sldMkLst>
      </pc:sldChg>
      <pc:sldChg chg="add del">
        <pc:chgData name="Avais Hussain" userId="c5215774-e69b-45fb-b6be-f1ea8e2757e9" providerId="ADAL" clId="{EFA44DB1-D13E-4E54-BD67-7B251C1BAAED}" dt="2022-09-11T18:56:31.332" v="454" actId="47"/>
        <pc:sldMkLst>
          <pc:docMk/>
          <pc:sldMk cId="0" sldId="294"/>
        </pc:sldMkLst>
      </pc:sldChg>
      <pc:sldChg chg="add del">
        <pc:chgData name="Avais Hussain" userId="c5215774-e69b-45fb-b6be-f1ea8e2757e9" providerId="ADAL" clId="{EFA44DB1-D13E-4E54-BD67-7B251C1BAAED}" dt="2022-09-11T18:46:03.961" v="86" actId="47"/>
        <pc:sldMkLst>
          <pc:docMk/>
          <pc:sldMk cId="0" sldId="295"/>
        </pc:sldMkLst>
      </pc:sldChg>
      <pc:sldChg chg="modNotesTx">
        <pc:chgData name="Avais Hussain" userId="c5215774-e69b-45fb-b6be-f1ea8e2757e9" providerId="ADAL" clId="{EFA44DB1-D13E-4E54-BD67-7B251C1BAAED}" dt="2022-09-13T21:21:20.709" v="982" actId="27107"/>
        <pc:sldMkLst>
          <pc:docMk/>
          <pc:sldMk cId="1273821985" sldId="297"/>
        </pc:sldMkLst>
      </pc:sldChg>
      <pc:sldChg chg="addSp delSp modSp mod">
        <pc:chgData name="Avais Hussain" userId="c5215774-e69b-45fb-b6be-f1ea8e2757e9" providerId="ADAL" clId="{EFA44DB1-D13E-4E54-BD67-7B251C1BAAED}" dt="2022-09-13T21:30:22.787" v="1024" actId="1076"/>
        <pc:sldMkLst>
          <pc:docMk/>
          <pc:sldMk cId="1053523819" sldId="298"/>
        </pc:sldMkLst>
        <pc:spChg chg="mod">
          <ac:chgData name="Avais Hussain" userId="c5215774-e69b-45fb-b6be-f1ea8e2757e9" providerId="ADAL" clId="{EFA44DB1-D13E-4E54-BD67-7B251C1BAAED}" dt="2022-09-13T21:23:57.362" v="1004" actId="1076"/>
          <ac:spMkLst>
            <pc:docMk/>
            <pc:sldMk cId="1053523819" sldId="298"/>
            <ac:spMk id="600" creationId="{00000000-0000-0000-0000-000000000000}"/>
          </ac:spMkLst>
        </pc:spChg>
        <pc:picChg chg="add del mod modCrop">
          <ac:chgData name="Avais Hussain" userId="c5215774-e69b-45fb-b6be-f1ea8e2757e9" providerId="ADAL" clId="{EFA44DB1-D13E-4E54-BD67-7B251C1BAAED}" dt="2022-09-13T21:21:43.630" v="987" actId="478"/>
          <ac:picMkLst>
            <pc:docMk/>
            <pc:sldMk cId="1053523819" sldId="298"/>
            <ac:picMk id="3" creationId="{33CD3727-DA27-B32B-9A37-217AFBDAAB00}"/>
          </ac:picMkLst>
        </pc:picChg>
        <pc:picChg chg="add mod">
          <ac:chgData name="Avais Hussain" userId="c5215774-e69b-45fb-b6be-f1ea8e2757e9" providerId="ADAL" clId="{EFA44DB1-D13E-4E54-BD67-7B251C1BAAED}" dt="2022-09-13T21:30:22.787" v="1024" actId="1076"/>
          <ac:picMkLst>
            <pc:docMk/>
            <pc:sldMk cId="1053523819" sldId="298"/>
            <ac:picMk id="5" creationId="{EBCC1912-A1A8-A964-D681-93A22C025861}"/>
          </ac:picMkLst>
        </pc:picChg>
      </pc:sldChg>
      <pc:sldChg chg="addSp delSp modSp add mod setBg modNotesTx">
        <pc:chgData name="Avais Hussain" userId="c5215774-e69b-45fb-b6be-f1ea8e2757e9" providerId="ADAL" clId="{EFA44DB1-D13E-4E54-BD67-7B251C1BAAED}" dt="2022-09-13T21:45:21.646" v="1815" actId="20577"/>
        <pc:sldMkLst>
          <pc:docMk/>
          <pc:sldMk cId="1817127687" sldId="300"/>
        </pc:sldMkLst>
        <pc:picChg chg="del">
          <ac:chgData name="Avais Hussain" userId="c5215774-e69b-45fb-b6be-f1ea8e2757e9" providerId="ADAL" clId="{EFA44DB1-D13E-4E54-BD67-7B251C1BAAED}" dt="2022-09-13T21:26:22.295" v="1013" actId="478"/>
          <ac:picMkLst>
            <pc:docMk/>
            <pc:sldMk cId="1817127687" sldId="300"/>
            <ac:picMk id="3" creationId="{C9E17187-B503-1A3E-245B-9CB4A9DF4E09}"/>
          </ac:picMkLst>
        </pc:picChg>
        <pc:picChg chg="add mod">
          <ac:chgData name="Avais Hussain" userId="c5215774-e69b-45fb-b6be-f1ea8e2757e9" providerId="ADAL" clId="{EFA44DB1-D13E-4E54-BD67-7B251C1BAAED}" dt="2022-09-13T21:45:02.808" v="1773" actId="14100"/>
          <ac:picMkLst>
            <pc:docMk/>
            <pc:sldMk cId="1817127687" sldId="300"/>
            <ac:picMk id="4" creationId="{1F47BDC5-17DE-B26F-345C-5289E7C1045A}"/>
          </ac:picMkLst>
        </pc:picChg>
      </pc:sldChg>
      <pc:sldChg chg="addSp delSp modSp new mod modNotes">
        <pc:chgData name="Avais Hussain" userId="c5215774-e69b-45fb-b6be-f1ea8e2757e9" providerId="ADAL" clId="{EFA44DB1-D13E-4E54-BD67-7B251C1BAAED}" dt="2022-09-14T08:23:35.077" v="2109"/>
        <pc:sldMkLst>
          <pc:docMk/>
          <pc:sldMk cId="3380319631" sldId="301"/>
        </pc:sldMkLst>
        <pc:spChg chg="add mod">
          <ac:chgData name="Avais Hussain" userId="c5215774-e69b-45fb-b6be-f1ea8e2757e9" providerId="ADAL" clId="{EFA44DB1-D13E-4E54-BD67-7B251C1BAAED}" dt="2022-09-13T21:56:44.105" v="1900" actId="20577"/>
          <ac:spMkLst>
            <pc:docMk/>
            <pc:sldMk cId="3380319631" sldId="301"/>
            <ac:spMk id="3" creationId="{536327C8-8E7F-ADAE-75B3-57E5A10B4692}"/>
          </ac:spMkLst>
        </pc:spChg>
        <pc:picChg chg="add del mod">
          <ac:chgData name="Avais Hussain" userId="c5215774-e69b-45fb-b6be-f1ea8e2757e9" providerId="ADAL" clId="{EFA44DB1-D13E-4E54-BD67-7B251C1BAAED}" dt="2022-09-13T22:13:57.854" v="2102" actId="21"/>
          <ac:picMkLst>
            <pc:docMk/>
            <pc:sldMk cId="3380319631" sldId="301"/>
            <ac:picMk id="1026" creationId="{6AA64F63-B651-541A-04CE-3C2E1E61C40D}"/>
          </ac:picMkLst>
        </pc:picChg>
      </pc:sldChg>
      <pc:sldChg chg="addSp modSp new mod">
        <pc:chgData name="Avais Hussain" userId="c5215774-e69b-45fb-b6be-f1ea8e2757e9" providerId="ADAL" clId="{EFA44DB1-D13E-4E54-BD67-7B251C1BAAED}" dt="2022-09-13T22:14:04.410" v="2106" actId="1076"/>
        <pc:sldMkLst>
          <pc:docMk/>
          <pc:sldMk cId="2509335598" sldId="302"/>
        </pc:sldMkLst>
        <pc:spChg chg="add mod">
          <ac:chgData name="Avais Hussain" userId="c5215774-e69b-45fb-b6be-f1ea8e2757e9" providerId="ADAL" clId="{EFA44DB1-D13E-4E54-BD67-7B251C1BAAED}" dt="2022-09-13T21:58:07.577" v="1923" actId="20577"/>
          <ac:spMkLst>
            <pc:docMk/>
            <pc:sldMk cId="2509335598" sldId="302"/>
            <ac:spMk id="3" creationId="{7F219F84-D35B-AFA2-E437-6810E15E932F}"/>
          </ac:spMkLst>
        </pc:spChg>
        <pc:picChg chg="add mod">
          <ac:chgData name="Avais Hussain" userId="c5215774-e69b-45fb-b6be-f1ea8e2757e9" providerId="ADAL" clId="{EFA44DB1-D13E-4E54-BD67-7B251C1BAAED}" dt="2022-09-13T22:14:04.410" v="2106" actId="1076"/>
          <ac:picMkLst>
            <pc:docMk/>
            <pc:sldMk cId="2509335598" sldId="302"/>
            <ac:picMk id="4" creationId="{3B6890B4-AAFB-F193-884C-F0437333BAC4}"/>
          </ac:picMkLst>
        </pc:picChg>
      </pc:sldChg>
      <pc:sldChg chg="addSp modSp new mod">
        <pc:chgData name="Avais Hussain" userId="c5215774-e69b-45fb-b6be-f1ea8e2757e9" providerId="ADAL" clId="{EFA44DB1-D13E-4E54-BD67-7B251C1BAAED}" dt="2022-09-13T21:57:40.908" v="1911" actId="1076"/>
        <pc:sldMkLst>
          <pc:docMk/>
          <pc:sldMk cId="3927695112" sldId="303"/>
        </pc:sldMkLst>
        <pc:spChg chg="add mod">
          <ac:chgData name="Avais Hussain" userId="c5215774-e69b-45fb-b6be-f1ea8e2757e9" providerId="ADAL" clId="{EFA44DB1-D13E-4E54-BD67-7B251C1BAAED}" dt="2022-09-13T21:57:40.908" v="1911" actId="1076"/>
          <ac:spMkLst>
            <pc:docMk/>
            <pc:sldMk cId="3927695112" sldId="303"/>
            <ac:spMk id="3" creationId="{92BE1461-0BDF-FCD7-2273-FE76B07F1ABA}"/>
          </ac:spMkLst>
        </pc:spChg>
        <pc:picChg chg="add mod">
          <ac:chgData name="Avais Hussain" userId="c5215774-e69b-45fb-b6be-f1ea8e2757e9" providerId="ADAL" clId="{EFA44DB1-D13E-4E54-BD67-7B251C1BAAED}" dt="2022-09-13T21:57:16.675" v="1903" actId="1076"/>
          <ac:picMkLst>
            <pc:docMk/>
            <pc:sldMk cId="3927695112" sldId="303"/>
            <ac:picMk id="2050" creationId="{DF150211-058C-666A-5B6E-D237BD003331}"/>
          </ac:picMkLst>
        </pc:picChg>
      </pc:sldChg>
      <pc:sldChg chg="addSp delSp modSp new mod">
        <pc:chgData name="Avais Hussain" userId="c5215774-e69b-45fb-b6be-f1ea8e2757e9" providerId="ADAL" clId="{EFA44DB1-D13E-4E54-BD67-7B251C1BAAED}" dt="2022-09-13T22:05:20.934" v="1958" actId="1076"/>
        <pc:sldMkLst>
          <pc:docMk/>
          <pc:sldMk cId="3283553407" sldId="304"/>
        </pc:sldMkLst>
        <pc:spChg chg="add mod">
          <ac:chgData name="Avais Hussain" userId="c5215774-e69b-45fb-b6be-f1ea8e2757e9" providerId="ADAL" clId="{EFA44DB1-D13E-4E54-BD67-7B251C1BAAED}" dt="2022-09-13T21:55:05.889" v="1882" actId="1076"/>
          <ac:spMkLst>
            <pc:docMk/>
            <pc:sldMk cId="3283553407" sldId="304"/>
            <ac:spMk id="4" creationId="{E7C8BAE1-7C61-9B17-2343-B5FEF0D502D1}"/>
          </ac:spMkLst>
        </pc:spChg>
        <pc:picChg chg="add mod">
          <ac:chgData name="Avais Hussain" userId="c5215774-e69b-45fb-b6be-f1ea8e2757e9" providerId="ADAL" clId="{EFA44DB1-D13E-4E54-BD67-7B251C1BAAED}" dt="2022-09-13T22:05:20.934" v="1958" actId="1076"/>
          <ac:picMkLst>
            <pc:docMk/>
            <pc:sldMk cId="3283553407" sldId="304"/>
            <ac:picMk id="3" creationId="{3A1F2CC6-C42E-CC3B-CD7E-48FA8D516AD9}"/>
          </ac:picMkLst>
        </pc:picChg>
        <pc:picChg chg="add mod">
          <ac:chgData name="Avais Hussain" userId="c5215774-e69b-45fb-b6be-f1ea8e2757e9" providerId="ADAL" clId="{EFA44DB1-D13E-4E54-BD67-7B251C1BAAED}" dt="2022-09-13T22:05:17.003" v="1957" actId="1076"/>
          <ac:picMkLst>
            <pc:docMk/>
            <pc:sldMk cId="3283553407" sldId="304"/>
            <ac:picMk id="6" creationId="{5C48118A-BDDC-5AE9-55C6-1E6CAAD3E820}"/>
          </ac:picMkLst>
        </pc:picChg>
        <pc:picChg chg="add del mod">
          <ac:chgData name="Avais Hussain" userId="c5215774-e69b-45fb-b6be-f1ea8e2757e9" providerId="ADAL" clId="{EFA44DB1-D13E-4E54-BD67-7B251C1BAAED}" dt="2022-09-13T22:04:51.144" v="1950" actId="478"/>
          <ac:picMkLst>
            <pc:docMk/>
            <pc:sldMk cId="3283553407" sldId="304"/>
            <ac:picMk id="7" creationId="{15EE9793-01B2-0B1A-6E73-4E845CA17751}"/>
          </ac:picMkLst>
        </pc:picChg>
      </pc:sldChg>
      <pc:sldChg chg="modSp new mod ord">
        <pc:chgData name="Avais Hussain" userId="c5215774-e69b-45fb-b6be-f1ea8e2757e9" providerId="ADAL" clId="{EFA44DB1-D13E-4E54-BD67-7B251C1BAAED}" dt="2022-09-13T21:52:18.915" v="1853" actId="20577"/>
        <pc:sldMkLst>
          <pc:docMk/>
          <pc:sldMk cId="360221450" sldId="305"/>
        </pc:sldMkLst>
        <pc:spChg chg="mod">
          <ac:chgData name="Avais Hussain" userId="c5215774-e69b-45fb-b6be-f1ea8e2757e9" providerId="ADAL" clId="{EFA44DB1-D13E-4E54-BD67-7B251C1BAAED}" dt="2022-09-13T21:52:18.915" v="1853" actId="20577"/>
          <ac:spMkLst>
            <pc:docMk/>
            <pc:sldMk cId="360221450" sldId="305"/>
            <ac:spMk id="2" creationId="{6476BE8F-6860-0495-11AD-D7CEAD79B04B}"/>
          </ac:spMkLst>
        </pc:spChg>
      </pc:sldChg>
      <pc:sldChg chg="addSp delSp modSp add mod ord">
        <pc:chgData name="Avais Hussain" userId="c5215774-e69b-45fb-b6be-f1ea8e2757e9" providerId="ADAL" clId="{EFA44DB1-D13E-4E54-BD67-7B251C1BAAED}" dt="2022-09-14T10:14:42.861" v="3638" actId="1076"/>
        <pc:sldMkLst>
          <pc:docMk/>
          <pc:sldMk cId="786140981" sldId="306"/>
        </pc:sldMkLst>
        <pc:spChg chg="mod">
          <ac:chgData name="Avais Hussain" userId="c5215774-e69b-45fb-b6be-f1ea8e2757e9" providerId="ADAL" clId="{EFA44DB1-D13E-4E54-BD67-7B251C1BAAED}" dt="2022-09-13T21:59:24.626" v="1932" actId="20577"/>
          <ac:spMkLst>
            <pc:docMk/>
            <pc:sldMk cId="786140981" sldId="306"/>
            <ac:spMk id="2" creationId="{6476BE8F-6860-0495-11AD-D7CEAD79B04B}"/>
          </ac:spMkLst>
        </pc:spChg>
        <pc:spChg chg="del">
          <ac:chgData name="Avais Hussain" userId="c5215774-e69b-45fb-b6be-f1ea8e2757e9" providerId="ADAL" clId="{EFA44DB1-D13E-4E54-BD67-7B251C1BAAED}" dt="2022-09-14T09:56:10.320" v="3242" actId="478"/>
          <ac:spMkLst>
            <pc:docMk/>
            <pc:sldMk cId="786140981" sldId="306"/>
            <ac:spMk id="3" creationId="{F97A01F3-8F1D-AD7D-4C6B-3505520EEDEC}"/>
          </ac:spMkLst>
        </pc:spChg>
        <pc:spChg chg="del">
          <ac:chgData name="Avais Hussain" userId="c5215774-e69b-45fb-b6be-f1ea8e2757e9" providerId="ADAL" clId="{EFA44DB1-D13E-4E54-BD67-7B251C1BAAED}" dt="2022-09-14T09:56:12.231" v="3243" actId="478"/>
          <ac:spMkLst>
            <pc:docMk/>
            <pc:sldMk cId="786140981" sldId="306"/>
            <ac:spMk id="4" creationId="{87612D34-9D47-CE56-E110-EB04AD6D53D5}"/>
          </ac:spMkLst>
        </pc:spChg>
        <pc:spChg chg="del">
          <ac:chgData name="Avais Hussain" userId="c5215774-e69b-45fb-b6be-f1ea8e2757e9" providerId="ADAL" clId="{EFA44DB1-D13E-4E54-BD67-7B251C1BAAED}" dt="2022-09-14T09:56:13.764" v="3244" actId="478"/>
          <ac:spMkLst>
            <pc:docMk/>
            <pc:sldMk cId="786140981" sldId="306"/>
            <ac:spMk id="5" creationId="{BDA3526B-CE25-F674-4D54-52F80B40661C}"/>
          </ac:spMkLst>
        </pc:spChg>
        <pc:spChg chg="add mod">
          <ac:chgData name="Avais Hussain" userId="c5215774-e69b-45fb-b6be-f1ea8e2757e9" providerId="ADAL" clId="{EFA44DB1-D13E-4E54-BD67-7B251C1BAAED}" dt="2022-09-14T09:56:39.091" v="3248" actId="20577"/>
          <ac:spMkLst>
            <pc:docMk/>
            <pc:sldMk cId="786140981" sldId="306"/>
            <ac:spMk id="7" creationId="{F6E54518-3F89-0015-419A-1E1FC8E3263B}"/>
          </ac:spMkLst>
        </pc:spChg>
        <pc:spChg chg="add mod">
          <ac:chgData name="Avais Hussain" userId="c5215774-e69b-45fb-b6be-f1ea8e2757e9" providerId="ADAL" clId="{EFA44DB1-D13E-4E54-BD67-7B251C1BAAED}" dt="2022-09-14T10:14:42.861" v="3638" actId="1076"/>
          <ac:spMkLst>
            <pc:docMk/>
            <pc:sldMk cId="786140981" sldId="306"/>
            <ac:spMk id="8" creationId="{F975428B-86F7-B7EC-B458-9109120EE652}"/>
          </ac:spMkLst>
        </pc:spChg>
      </pc:sldChg>
      <pc:sldChg chg="modSp add mod">
        <pc:chgData name="Avais Hussain" userId="c5215774-e69b-45fb-b6be-f1ea8e2757e9" providerId="ADAL" clId="{EFA44DB1-D13E-4E54-BD67-7B251C1BAAED}" dt="2022-09-14T08:29:03.153" v="2446" actId="20577"/>
        <pc:sldMkLst>
          <pc:docMk/>
          <pc:sldMk cId="1550768788" sldId="307"/>
        </pc:sldMkLst>
        <pc:spChg chg="mod">
          <ac:chgData name="Avais Hussain" userId="c5215774-e69b-45fb-b6be-f1ea8e2757e9" providerId="ADAL" clId="{EFA44DB1-D13E-4E54-BD67-7B251C1BAAED}" dt="2022-09-14T08:29:03.153" v="2446" actId="20577"/>
          <ac:spMkLst>
            <pc:docMk/>
            <pc:sldMk cId="1550768788" sldId="307"/>
            <ac:spMk id="245" creationId="{00000000-0000-0000-0000-000000000000}"/>
          </ac:spMkLst>
        </pc:spChg>
      </pc:sldChg>
      <pc:sldChg chg="addSp delSp modSp new mod">
        <pc:chgData name="Avais Hussain" userId="c5215774-e69b-45fb-b6be-f1ea8e2757e9" providerId="ADAL" clId="{EFA44DB1-D13E-4E54-BD67-7B251C1BAAED}" dt="2022-09-14T09:00:38.851" v="2997" actId="20577"/>
        <pc:sldMkLst>
          <pc:docMk/>
          <pc:sldMk cId="2790180351" sldId="308"/>
        </pc:sldMkLst>
        <pc:spChg chg="mod">
          <ac:chgData name="Avais Hussain" userId="c5215774-e69b-45fb-b6be-f1ea8e2757e9" providerId="ADAL" clId="{EFA44DB1-D13E-4E54-BD67-7B251C1BAAED}" dt="2022-09-14T08:27:27.004" v="2325" actId="5793"/>
          <ac:spMkLst>
            <pc:docMk/>
            <pc:sldMk cId="2790180351" sldId="308"/>
            <ac:spMk id="2" creationId="{0400D7C6-F650-1EED-A2AB-973834226D93}"/>
          </ac:spMkLst>
        </pc:spChg>
        <pc:spChg chg="del">
          <ac:chgData name="Avais Hussain" userId="c5215774-e69b-45fb-b6be-f1ea8e2757e9" providerId="ADAL" clId="{EFA44DB1-D13E-4E54-BD67-7B251C1BAAED}" dt="2022-09-14T08:27:30.590" v="2326" actId="478"/>
          <ac:spMkLst>
            <pc:docMk/>
            <pc:sldMk cId="2790180351" sldId="308"/>
            <ac:spMk id="3" creationId="{31DB368F-E338-2CA4-B96B-EF01EDBD5A18}"/>
          </ac:spMkLst>
        </pc:spChg>
        <pc:spChg chg="del">
          <ac:chgData name="Avais Hussain" userId="c5215774-e69b-45fb-b6be-f1ea8e2757e9" providerId="ADAL" clId="{EFA44DB1-D13E-4E54-BD67-7B251C1BAAED}" dt="2022-09-14T08:27:31.875" v="2327" actId="478"/>
          <ac:spMkLst>
            <pc:docMk/>
            <pc:sldMk cId="2790180351" sldId="308"/>
            <ac:spMk id="4" creationId="{FD7229B6-A3C7-EFD5-8A9D-C6D6AA885EC5}"/>
          </ac:spMkLst>
        </pc:spChg>
        <pc:spChg chg="add mod">
          <ac:chgData name="Avais Hussain" userId="c5215774-e69b-45fb-b6be-f1ea8e2757e9" providerId="ADAL" clId="{EFA44DB1-D13E-4E54-BD67-7B251C1BAAED}" dt="2022-09-14T09:00:38.851" v="2997" actId="20577"/>
          <ac:spMkLst>
            <pc:docMk/>
            <pc:sldMk cId="2790180351" sldId="308"/>
            <ac:spMk id="6" creationId="{A099E302-A7A4-8640-FBC6-E86F58949989}"/>
          </ac:spMkLst>
        </pc:spChg>
      </pc:sldChg>
      <pc:sldChg chg="modSp add mod">
        <pc:chgData name="Avais Hussain" userId="c5215774-e69b-45fb-b6be-f1ea8e2757e9" providerId="ADAL" clId="{EFA44DB1-D13E-4E54-BD67-7B251C1BAAED}" dt="2022-09-14T10:08:57.566" v="3302" actId="14100"/>
        <pc:sldMkLst>
          <pc:docMk/>
          <pc:sldMk cId="624756" sldId="309"/>
        </pc:sldMkLst>
        <pc:spChg chg="mod">
          <ac:chgData name="Avais Hussain" userId="c5215774-e69b-45fb-b6be-f1ea8e2757e9" providerId="ADAL" clId="{EFA44DB1-D13E-4E54-BD67-7B251C1BAAED}" dt="2022-09-14T09:13:29.105" v="3185" actId="1076"/>
          <ac:spMkLst>
            <pc:docMk/>
            <pc:sldMk cId="624756" sldId="309"/>
            <ac:spMk id="804" creationId="{00000000-0000-0000-0000-000000000000}"/>
          </ac:spMkLst>
        </pc:spChg>
        <pc:graphicFrameChg chg="mod modGraphic">
          <ac:chgData name="Avais Hussain" userId="c5215774-e69b-45fb-b6be-f1ea8e2757e9" providerId="ADAL" clId="{EFA44DB1-D13E-4E54-BD67-7B251C1BAAED}" dt="2022-09-14T10:08:57.566" v="3302" actId="14100"/>
          <ac:graphicFrameMkLst>
            <pc:docMk/>
            <pc:sldMk cId="624756" sldId="309"/>
            <ac:graphicFrameMk id="806" creationId="{00000000-0000-0000-0000-000000000000}"/>
          </ac:graphicFrameMkLst>
        </pc:graphicFrameChg>
      </pc:sldChg>
      <pc:sldChg chg="add del setBg">
        <pc:chgData name="Avais Hussain" userId="c5215774-e69b-45fb-b6be-f1ea8e2757e9" providerId="ADAL" clId="{EFA44DB1-D13E-4E54-BD67-7B251C1BAAED}" dt="2022-09-14T08:30:44.542" v="2450" actId="47"/>
        <pc:sldMkLst>
          <pc:docMk/>
          <pc:sldMk cId="779569929" sldId="309"/>
        </pc:sldMkLst>
      </pc:sldChg>
      <pc:sldChg chg="add del setBg">
        <pc:chgData name="Avais Hussain" userId="c5215774-e69b-45fb-b6be-f1ea8e2757e9" providerId="ADAL" clId="{EFA44DB1-D13E-4E54-BD67-7B251C1BAAED}" dt="2022-09-14T08:30:38.242" v="2448" actId="47"/>
        <pc:sldMkLst>
          <pc:docMk/>
          <pc:sldMk cId="2582706631" sldId="309"/>
        </pc:sldMkLst>
      </pc:sldChg>
      <pc:sldChg chg="addSp delSp modSp add mod modNotesTx">
        <pc:chgData name="Avais Hussain" userId="c5215774-e69b-45fb-b6be-f1ea8e2757e9" providerId="ADAL" clId="{EFA44DB1-D13E-4E54-BD67-7B251C1BAAED}" dt="2022-09-14T10:09:56.016" v="3433" actId="313"/>
        <pc:sldMkLst>
          <pc:docMk/>
          <pc:sldMk cId="3408113864" sldId="310"/>
        </pc:sldMkLst>
        <pc:spChg chg="del">
          <ac:chgData name="Avais Hussain" userId="c5215774-e69b-45fb-b6be-f1ea8e2757e9" providerId="ADAL" clId="{EFA44DB1-D13E-4E54-BD67-7B251C1BAAED}" dt="2022-09-14T10:06:46.590" v="3250" actId="21"/>
          <ac:spMkLst>
            <pc:docMk/>
            <pc:sldMk cId="3408113864" sldId="310"/>
            <ac:spMk id="3" creationId="{5C715235-D64E-AD6B-4B1B-7CAEEEA6A95B}"/>
          </ac:spMkLst>
        </pc:spChg>
        <pc:spChg chg="del">
          <ac:chgData name="Avais Hussain" userId="c5215774-e69b-45fb-b6be-f1ea8e2757e9" providerId="ADAL" clId="{EFA44DB1-D13E-4E54-BD67-7B251C1BAAED}" dt="2022-09-14T10:07:49.955" v="3296" actId="21"/>
          <ac:spMkLst>
            <pc:docMk/>
            <pc:sldMk cId="3408113864" sldId="310"/>
            <ac:spMk id="4" creationId="{F4A417AE-9766-1066-B8CF-9751068DD62B}"/>
          </ac:spMkLst>
        </pc:spChg>
        <pc:spChg chg="mod">
          <ac:chgData name="Avais Hussain" userId="c5215774-e69b-45fb-b6be-f1ea8e2757e9" providerId="ADAL" clId="{EFA44DB1-D13E-4E54-BD67-7B251C1BAAED}" dt="2022-09-14T10:07:55.117" v="3297" actId="1076"/>
          <ac:spMkLst>
            <pc:docMk/>
            <pc:sldMk cId="3408113864" sldId="310"/>
            <ac:spMk id="5" creationId="{18861042-2D92-780B-0F37-D0B6D6AD6084}"/>
          </ac:spMkLst>
        </pc:spChg>
        <pc:spChg chg="mod">
          <ac:chgData name="Avais Hussain" userId="c5215774-e69b-45fb-b6be-f1ea8e2757e9" providerId="ADAL" clId="{EFA44DB1-D13E-4E54-BD67-7B251C1BAAED}" dt="2022-09-14T10:06:58.077" v="3253" actId="1076"/>
          <ac:spMkLst>
            <pc:docMk/>
            <pc:sldMk cId="3408113864" sldId="310"/>
            <ac:spMk id="6" creationId="{874DBF4A-1124-5EA1-B928-2A004533031E}"/>
          </ac:spMkLst>
        </pc:spChg>
        <pc:spChg chg="add mod">
          <ac:chgData name="Avais Hussain" userId="c5215774-e69b-45fb-b6be-f1ea8e2757e9" providerId="ADAL" clId="{EFA44DB1-D13E-4E54-BD67-7B251C1BAAED}" dt="2022-09-14T10:07:12.217" v="3257" actId="20577"/>
          <ac:spMkLst>
            <pc:docMk/>
            <pc:sldMk cId="3408113864" sldId="310"/>
            <ac:spMk id="7" creationId="{461313FC-E422-0A83-7D30-C8D926872328}"/>
          </ac:spMkLst>
        </pc:spChg>
        <pc:spChg chg="add mod">
          <ac:chgData name="Avais Hussain" userId="c5215774-e69b-45fb-b6be-f1ea8e2757e9" providerId="ADAL" clId="{EFA44DB1-D13E-4E54-BD67-7B251C1BAAED}" dt="2022-09-14T10:08:15.276" v="3300" actId="1076"/>
          <ac:spMkLst>
            <pc:docMk/>
            <pc:sldMk cId="3408113864" sldId="310"/>
            <ac:spMk id="8" creationId="{657FC9C0-2126-6610-38EF-ACE1773F31FE}"/>
          </ac:spMkLst>
        </pc:spChg>
        <pc:spChg chg="mod">
          <ac:chgData name="Avais Hussain" userId="c5215774-e69b-45fb-b6be-f1ea8e2757e9" providerId="ADAL" clId="{EFA44DB1-D13E-4E54-BD67-7B251C1BAAED}" dt="2022-09-14T10:07:43.037" v="3295" actId="1076"/>
          <ac:spMkLst>
            <pc:docMk/>
            <pc:sldMk cId="3408113864" sldId="310"/>
            <ac:spMk id="607" creationId="{00000000-0000-0000-0000-000000000000}"/>
          </ac:spMkLst>
        </pc:spChg>
        <pc:spChg chg="mod">
          <ac:chgData name="Avais Hussain" userId="c5215774-e69b-45fb-b6be-f1ea8e2757e9" providerId="ADAL" clId="{EFA44DB1-D13E-4E54-BD67-7B251C1BAAED}" dt="2022-09-14T10:06:51.604" v="3252" actId="1076"/>
          <ac:spMkLst>
            <pc:docMk/>
            <pc:sldMk cId="3408113864" sldId="310"/>
            <ac:spMk id="612" creationId="{00000000-0000-0000-0000-000000000000}"/>
          </ac:spMkLst>
        </pc:spChg>
      </pc:sldChg>
      <pc:sldMasterChg chg="delSldLayout">
        <pc:chgData name="Avais Hussain" userId="c5215774-e69b-45fb-b6be-f1ea8e2757e9" providerId="ADAL" clId="{EFA44DB1-D13E-4E54-BD67-7B251C1BAAED}" dt="2022-09-13T21:25:19.048" v="1009" actId="47"/>
        <pc:sldMasterMkLst>
          <pc:docMk/>
          <pc:sldMasterMk cId="0" sldId="2147483659"/>
        </pc:sldMasterMkLst>
        <pc:sldLayoutChg chg="del">
          <pc:chgData name="Avais Hussain" userId="c5215774-e69b-45fb-b6be-f1ea8e2757e9" providerId="ADAL" clId="{EFA44DB1-D13E-4E54-BD67-7B251C1BAAED}" dt="2022-09-13T21:25:19.048" v="1009" actId="47"/>
          <pc:sldLayoutMkLst>
            <pc:docMk/>
            <pc:sldMasterMk cId="0" sldId="2147483659"/>
            <pc:sldLayoutMk cId="0" sldId="2147483654"/>
          </pc:sldLayoutMkLst>
        </pc:sldLayoutChg>
        <pc:sldLayoutChg chg="del">
          <pc:chgData name="Avais Hussain" userId="c5215774-e69b-45fb-b6be-f1ea8e2757e9" providerId="ADAL" clId="{EFA44DB1-D13E-4E54-BD67-7B251C1BAAED}" dt="2022-09-11T18:50:42.830" v="395" actId="47"/>
          <pc:sldLayoutMkLst>
            <pc:docMk/>
            <pc:sldMasterMk cId="0" sldId="2147483659"/>
            <pc:sldLayoutMk cId="0" sldId="2147483655"/>
          </pc:sldLayoutMkLst>
        </pc:sldLayoutChg>
        <pc:sldLayoutChg chg="del">
          <pc:chgData name="Avais Hussain" userId="c5215774-e69b-45fb-b6be-f1ea8e2757e9" providerId="ADAL" clId="{EFA44DB1-D13E-4E54-BD67-7B251C1BAAED}" dt="2022-09-12T23:21:38.957" v="523" actId="47"/>
          <pc:sldLayoutMkLst>
            <pc:docMk/>
            <pc:sldMasterMk cId="0" sldId="2147483659"/>
            <pc:sldLayoutMk cId="0" sldId="2147483657"/>
          </pc:sldLayoutMkLst>
        </pc:sldLayoutChg>
      </pc:sldMasterChg>
    </pc:docChg>
  </pc:docChgLst>
  <pc:docChgLst>
    <pc:chgData name="Alec Riding" userId="95bcb376-41f5-4f92-a8c4-669092cf54ee" providerId="ADAL" clId="{E8E0C5BE-7510-4AE1-9FAE-D3BC4D10FFA1}"/>
    <pc:docChg chg="modSld">
      <pc:chgData name="Alec Riding" userId="95bcb376-41f5-4f92-a8c4-669092cf54ee" providerId="ADAL" clId="{E8E0C5BE-7510-4AE1-9FAE-D3BC4D10FFA1}" dt="2022-09-15T10:16:56.368" v="2"/>
      <pc:docMkLst>
        <pc:docMk/>
      </pc:docMkLst>
      <pc:sldChg chg="modAnim">
        <pc:chgData name="Alec Riding" userId="95bcb376-41f5-4f92-a8c4-669092cf54ee" providerId="ADAL" clId="{E8E0C5BE-7510-4AE1-9FAE-D3BC4D10FFA1}" dt="2022-09-15T10:16:56.368" v="2"/>
        <pc:sldMkLst>
          <pc:docMk/>
          <pc:sldMk cId="0" sldId="259"/>
        </pc:sldMkLst>
      </pc:sldChg>
      <pc:sldChg chg="modAnim">
        <pc:chgData name="Alec Riding" userId="95bcb376-41f5-4f92-a8c4-669092cf54ee" providerId="ADAL" clId="{E8E0C5BE-7510-4AE1-9FAE-D3BC4D10FFA1}" dt="2022-09-15T10:15:48.316" v="1"/>
        <pc:sldMkLst>
          <pc:docMk/>
          <pc:sldMk cId="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Used notion better pic required &amp; title</a:t>
            </a:r>
            <a:endParaRPr dirty="0"/>
          </a:p>
        </p:txBody>
      </p:sp>
    </p:spTree>
    <p:extLst>
      <p:ext uri="{BB962C8B-B14F-4D97-AF65-F5344CB8AC3E}">
        <p14:creationId xmlns:p14="http://schemas.microsoft.com/office/powerpoint/2010/main" val="381139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812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created an excel spreadsheet that consisted of user stories, test cases, acceptance criteria, outcomes, </a:t>
            </a:r>
            <a:r>
              <a:rPr lang="en-US" dirty="0" err="1"/>
              <a:t>etc</a:t>
            </a:r>
            <a:r>
              <a:rPr lang="en-US" dirty="0"/>
              <a:t> for all 4 different test levels. This was used to help keep track of the user stories that were created and the test cases linked to them. This also helped the process of scripting tests as it meant we could easily understand how to go about automating the test cases. This spreadsheet was updated by all members of our team which meant that it was constantly being changed and new information added to it. We felt that this was a great way to keep track of all the important information and test data as it is displayed in a clear and concise way.</a:t>
            </a:r>
            <a:endParaRPr dirty="0"/>
          </a:p>
        </p:txBody>
      </p:sp>
    </p:spTree>
    <p:extLst>
      <p:ext uri="{BB962C8B-B14F-4D97-AF65-F5344CB8AC3E}">
        <p14:creationId xmlns:p14="http://schemas.microsoft.com/office/powerpoint/2010/main" val="3163383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182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23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cac64e18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cac64e18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Before the release of an application, it undergoes a thorough testing process in an attempt to ensure that the application is working in the way it was intended to do so. To enhance the quality of software testing, the process of testing can be abstracted into different levels. These are known as the levels of testing and there are four main ones. So, what are these? The first is component testing, this is followed by integration testing, which leads to system testing and finally, acceptance testing. Each of these levels have a specific purpose. In this project there were three main components (frontend, backend, and routes) all of which had to be integrated to become one system that is accepted by the client.</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cac64e18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cac64e18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Alec OR James floz said to make sure you specify why we did it in this order instead of the actual way</a:t>
            </a:r>
            <a:endParaRPr dirty="0"/>
          </a:p>
        </p:txBody>
      </p:sp>
    </p:spTree>
    <p:extLst>
      <p:ext uri="{BB962C8B-B14F-4D97-AF65-F5344CB8AC3E}">
        <p14:creationId xmlns:p14="http://schemas.microsoft.com/office/powerpoint/2010/main" val="4267266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25489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79528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cac64e18e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cac64e18e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Meet our team! I’m Avais, this is James and Alec. We are graduate testers part of the ROQ test engineering academy 2022.</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we go into the actual presentation we would like to give you an overview of what you can expect to be covered during this. We will start off by giving you an introduction on what the product is that we have been testing and the requirements. Following this we will touch on the approach we took to testing and planning. There will also be an explanation of test case design and how we went about testing the levels. These four levels are: Component testing, integration testing, system testing, and acceptance testing.</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credersi-vend admin application is a web based application. The purpose of this is to allow engineers easy access to locating different vending machines at different sites and aid in the management of these machines. The web application also consists of a database that is hosted using neo4j. We have identified the application to have 4 main functions. These are: the login function, the create customer function, create sites function, and the create machine function.</a:t>
            </a:r>
            <a:endParaRPr dirty="0"/>
          </a:p>
        </p:txBody>
      </p:sp>
    </p:spTree>
    <p:extLst>
      <p:ext uri="{BB962C8B-B14F-4D97-AF65-F5344CB8AC3E}">
        <p14:creationId xmlns:p14="http://schemas.microsoft.com/office/powerpoint/2010/main" val="337013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dcac64e18e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dcac64e18e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dcac64e18e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dcac64e18e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777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22500" y="1845546"/>
            <a:ext cx="4899000" cy="17632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Credersi-Vend Admin Project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b="1" dirty="0"/>
              <a:t>Test Plan</a:t>
            </a:r>
            <a:endParaRPr b="1" dirty="0"/>
          </a:p>
          <a:p>
            <a:pPr marL="0" lvl="0" indent="0" algn="l" rtl="0">
              <a:spcBef>
                <a:spcPts val="600"/>
              </a:spcBef>
              <a:spcAft>
                <a:spcPts val="0"/>
              </a:spcAft>
              <a:buNone/>
            </a:pPr>
            <a:r>
              <a:rPr lang="en" dirty="0"/>
              <a:t>We decided to create a test plan before we actually kick off the project so everybody is aware of what is needed to be done.</a:t>
            </a:r>
            <a:endParaRPr dirty="0"/>
          </a:p>
        </p:txBody>
      </p:sp>
      <p:sp>
        <p:nvSpPr>
          <p:cNvPr id="300" name="Google Shape;300;p2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Approach &amp; planning</a:t>
            </a:r>
            <a:endParaRPr dirty="0"/>
          </a:p>
        </p:txBody>
      </p:sp>
      <p:sp>
        <p:nvSpPr>
          <p:cNvPr id="301" name="Google Shape;301;p20"/>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Test Strategy </a:t>
            </a:r>
            <a:endParaRPr b="1" dirty="0"/>
          </a:p>
          <a:p>
            <a:pPr marL="0" lvl="0" indent="0" algn="l" rtl="0">
              <a:spcBef>
                <a:spcPts val="600"/>
              </a:spcBef>
              <a:spcAft>
                <a:spcPts val="0"/>
              </a:spcAft>
              <a:buNone/>
            </a:pPr>
            <a:r>
              <a:rPr lang="en" dirty="0"/>
              <a:t>We decided to put in place a test strategy that encompesses guidelines and principles involved in testing process </a:t>
            </a:r>
            <a:endParaRPr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animEffect transition="in" filter="fade">
                                      <p:cBhvr>
                                        <p:cTn id="7" dur="500"/>
                                        <p:tgtEl>
                                          <p:spTgt spid="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9">
                                            <p:txEl>
                                              <p:pRg st="1" end="1"/>
                                            </p:txEl>
                                          </p:spTgt>
                                        </p:tgtEl>
                                        <p:attrNameLst>
                                          <p:attrName>style.visibility</p:attrName>
                                        </p:attrNameLst>
                                      </p:cBhvr>
                                      <p:to>
                                        <p:strVal val="visible"/>
                                      </p:to>
                                    </p:set>
                                    <p:animEffect transition="in" filter="fade">
                                      <p:cBhvr>
                                        <p:cTn id="12" dur="500"/>
                                        <p:tgtEl>
                                          <p:spTgt spid="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1">
                                            <p:txEl>
                                              <p:pRg st="0" end="0"/>
                                            </p:txEl>
                                          </p:spTgt>
                                        </p:tgtEl>
                                        <p:attrNameLst>
                                          <p:attrName>style.visibility</p:attrName>
                                        </p:attrNameLst>
                                      </p:cBhvr>
                                      <p:to>
                                        <p:strVal val="visible"/>
                                      </p:to>
                                    </p:set>
                                    <p:animEffect transition="in" filter="fade">
                                      <p:cBhvr>
                                        <p:cTn id="17" dur="500"/>
                                        <p:tgtEl>
                                          <p:spTgt spid="30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1">
                                            <p:txEl>
                                              <p:pRg st="1" end="1"/>
                                            </p:txEl>
                                          </p:spTgt>
                                        </p:tgtEl>
                                        <p:attrNameLst>
                                          <p:attrName>style.visibility</p:attrName>
                                        </p:attrNameLst>
                                      </p:cBhvr>
                                      <p:to>
                                        <p:strVal val="visible"/>
                                      </p:to>
                                    </p:set>
                                    <p:animEffect transition="in" filter="fade">
                                      <p:cBhvr>
                                        <p:cTn id="22" dur="500"/>
                                        <p:tgtEl>
                                          <p:spTgt spid="30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uiExpand="1" build="p"/>
      <p:bldP spid="30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397727" y="5915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GANTT CHART</a:t>
            </a:r>
            <a:endParaRPr dirty="0"/>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C9E17187-B503-1A3E-245B-9CB4A9DF4E09}"/>
              </a:ext>
            </a:extLst>
          </p:cNvPr>
          <p:cNvPicPr>
            <a:picLocks noChangeAspect="1"/>
          </p:cNvPicPr>
          <p:nvPr/>
        </p:nvPicPr>
        <p:blipFill>
          <a:blip r:embed="rId3"/>
          <a:stretch>
            <a:fillRect/>
          </a:stretch>
        </p:blipFill>
        <p:spPr>
          <a:xfrm>
            <a:off x="750245" y="835331"/>
            <a:ext cx="6847523" cy="38407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397727" y="5915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GANTT CHART</a:t>
            </a:r>
            <a:endParaRPr dirty="0"/>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4" name="Picture 3">
            <a:extLst>
              <a:ext uri="{FF2B5EF4-FFF2-40B4-BE49-F238E27FC236}">
                <a16:creationId xmlns:a16="http://schemas.microsoft.com/office/drawing/2014/main" id="{1F47BDC5-17DE-B26F-345C-5289E7C1045A}"/>
              </a:ext>
            </a:extLst>
          </p:cNvPr>
          <p:cNvPicPr>
            <a:picLocks noChangeAspect="1"/>
          </p:cNvPicPr>
          <p:nvPr/>
        </p:nvPicPr>
        <p:blipFill>
          <a:blip r:embed="rId3"/>
          <a:stretch>
            <a:fillRect/>
          </a:stretch>
        </p:blipFill>
        <p:spPr>
          <a:xfrm>
            <a:off x="1363980" y="548640"/>
            <a:ext cx="6522720" cy="4046220"/>
          </a:xfrm>
          <a:prstGeom prst="rect">
            <a:avLst/>
          </a:prstGeom>
        </p:spPr>
      </p:pic>
    </p:spTree>
    <p:extLst>
      <p:ext uri="{BB962C8B-B14F-4D97-AF65-F5344CB8AC3E}">
        <p14:creationId xmlns:p14="http://schemas.microsoft.com/office/powerpoint/2010/main" val="1817127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Test Case Design</a:t>
            </a:r>
            <a:endParaRPr dirty="0"/>
          </a:p>
        </p:txBody>
      </p:sp>
    </p:spTree>
    <p:extLst>
      <p:ext uri="{BB962C8B-B14F-4D97-AF65-F5344CB8AC3E}">
        <p14:creationId xmlns:p14="http://schemas.microsoft.com/office/powerpoint/2010/main" val="185868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628185" y="386252"/>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bg1"/>
                </a:solidFill>
              </a:rPr>
              <a:t>Test Case Design </a:t>
            </a:r>
            <a:endParaRPr dirty="0">
              <a:solidFill>
                <a:schemeClr val="bg1"/>
              </a:solidFill>
            </a:endParaRPr>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4B70E2BE-E108-229A-BC54-A2CB316B3EA7}"/>
              </a:ext>
            </a:extLst>
          </p:cNvPr>
          <p:cNvPicPr>
            <a:picLocks noChangeAspect="1"/>
          </p:cNvPicPr>
          <p:nvPr/>
        </p:nvPicPr>
        <p:blipFill>
          <a:blip r:embed="rId3"/>
          <a:stretch>
            <a:fillRect/>
          </a:stretch>
        </p:blipFill>
        <p:spPr>
          <a:xfrm>
            <a:off x="337903" y="1534939"/>
            <a:ext cx="8468094" cy="2981148"/>
          </a:xfrm>
          <a:prstGeom prst="rect">
            <a:avLst/>
          </a:prstGeom>
        </p:spPr>
      </p:pic>
    </p:spTree>
    <p:extLst>
      <p:ext uri="{BB962C8B-B14F-4D97-AF65-F5344CB8AC3E}">
        <p14:creationId xmlns:p14="http://schemas.microsoft.com/office/powerpoint/2010/main" val="127382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569289" y="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bg1"/>
                </a:solidFill>
              </a:rPr>
              <a:t>Trello Board</a:t>
            </a:r>
            <a:endParaRPr dirty="0">
              <a:solidFill>
                <a:schemeClr val="bg1"/>
              </a:solidFill>
            </a:endParaRPr>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5" name="Picture 4">
            <a:extLst>
              <a:ext uri="{FF2B5EF4-FFF2-40B4-BE49-F238E27FC236}">
                <a16:creationId xmlns:a16="http://schemas.microsoft.com/office/drawing/2014/main" id="{EBCC1912-A1A8-A964-D681-93A22C025861}"/>
              </a:ext>
            </a:extLst>
          </p:cNvPr>
          <p:cNvPicPr>
            <a:picLocks noChangeAspect="1"/>
          </p:cNvPicPr>
          <p:nvPr/>
        </p:nvPicPr>
        <p:blipFill>
          <a:blip r:embed="rId3"/>
          <a:stretch>
            <a:fillRect/>
          </a:stretch>
        </p:blipFill>
        <p:spPr>
          <a:xfrm>
            <a:off x="569289" y="857400"/>
            <a:ext cx="8005422" cy="3949975"/>
          </a:xfrm>
          <a:prstGeom prst="rect">
            <a:avLst/>
          </a:prstGeom>
        </p:spPr>
      </p:pic>
    </p:spTree>
    <p:extLst>
      <p:ext uri="{BB962C8B-B14F-4D97-AF65-F5344CB8AC3E}">
        <p14:creationId xmlns:p14="http://schemas.microsoft.com/office/powerpoint/2010/main" val="1053523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Testing The Levels</a:t>
            </a:r>
            <a:endParaRPr dirty="0"/>
          </a:p>
        </p:txBody>
      </p:sp>
    </p:spTree>
    <p:extLst>
      <p:ext uri="{BB962C8B-B14F-4D97-AF65-F5344CB8AC3E}">
        <p14:creationId xmlns:p14="http://schemas.microsoft.com/office/powerpoint/2010/main" val="3838205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06"/>
        <p:cNvGrpSpPr/>
        <p:nvPr/>
      </p:nvGrpSpPr>
      <p:grpSpPr>
        <a:xfrm>
          <a:off x="0" y="0"/>
          <a:ext cx="0" cy="0"/>
          <a:chOff x="0" y="0"/>
          <a:chExt cx="0" cy="0"/>
        </a:xfrm>
      </p:grpSpPr>
      <p:sp>
        <p:nvSpPr>
          <p:cNvPr id="607" name="Google Shape;607;p42"/>
          <p:cNvSpPr txBox="1">
            <a:spLocks noGrp="1"/>
          </p:cNvSpPr>
          <p:nvPr>
            <p:ph type="title" idx="4294967295"/>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Four Levels</a:t>
            </a:r>
            <a:endParaRPr dirty="0"/>
          </a:p>
        </p:txBody>
      </p:sp>
      <p:sp>
        <p:nvSpPr>
          <p:cNvPr id="608" name="Google Shape;608;p4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609" name="Google Shape;609;p42"/>
          <p:cNvSpPr/>
          <p:nvPr/>
        </p:nvSpPr>
        <p:spPr>
          <a:xfrm>
            <a:off x="577250" y="1400300"/>
            <a:ext cx="3921600" cy="14775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endParaRPr b="1" dirty="0">
              <a:solidFill>
                <a:schemeClr val="dk1"/>
              </a:solidFill>
              <a:latin typeface="Barlow"/>
              <a:ea typeface="Barlow"/>
              <a:cs typeface="Barlow"/>
              <a:sym typeface="Barlow"/>
            </a:endParaRPr>
          </a:p>
        </p:txBody>
      </p:sp>
      <p:sp>
        <p:nvSpPr>
          <p:cNvPr id="610" name="Google Shape;610;p42"/>
          <p:cNvSpPr/>
          <p:nvPr/>
        </p:nvSpPr>
        <p:spPr>
          <a:xfrm>
            <a:off x="4661189" y="1400300"/>
            <a:ext cx="3921600" cy="14775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p:txBody>
      </p:sp>
      <p:sp>
        <p:nvSpPr>
          <p:cNvPr id="611" name="Google Shape;611;p42"/>
          <p:cNvSpPr/>
          <p:nvPr/>
        </p:nvSpPr>
        <p:spPr>
          <a:xfrm>
            <a:off x="577250" y="3039817"/>
            <a:ext cx="3921600" cy="14775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a:p>
            <a:pPr>
              <a:spcBef>
                <a:spcPts val="600"/>
              </a:spcBef>
              <a:buClr>
                <a:schemeClr val="dk1"/>
              </a:buClr>
              <a:buSzPts val="1100"/>
            </a:pPr>
            <a:endParaRPr lang="en-GB" dirty="0">
              <a:solidFill>
                <a:schemeClr val="dk1"/>
              </a:solidFill>
              <a:latin typeface="Barlow"/>
              <a:ea typeface="Barlow"/>
              <a:cs typeface="Barlow"/>
              <a:sym typeface="Barlow"/>
            </a:endParaRPr>
          </a:p>
        </p:txBody>
      </p:sp>
      <p:sp>
        <p:nvSpPr>
          <p:cNvPr id="612" name="Google Shape;612;p42"/>
          <p:cNvSpPr/>
          <p:nvPr/>
        </p:nvSpPr>
        <p:spPr>
          <a:xfrm>
            <a:off x="4661189" y="3039817"/>
            <a:ext cx="3921600" cy="1477500"/>
          </a:xfrm>
          <a:prstGeom prst="rect">
            <a:avLst/>
          </a:prstGeom>
          <a:solidFill>
            <a:schemeClr val="lt2"/>
          </a:solidFill>
          <a:ln>
            <a:noFill/>
          </a:ln>
        </p:spPr>
        <p:txBody>
          <a:bodyPr spcFirstLastPara="1" wrap="square" lIns="1371600" tIns="91425" rIns="91425" bIns="91425" anchor="b" anchorCtr="0">
            <a:noAutofit/>
          </a:bodyPr>
          <a:lstStyle/>
          <a:p>
            <a:pPr algn="r">
              <a:spcBef>
                <a:spcPts val="600"/>
              </a:spcBef>
              <a:spcAft>
                <a:spcPts val="600"/>
              </a:spcAft>
            </a:pPr>
            <a:endParaRPr lang="en-GB" dirty="0">
              <a:solidFill>
                <a:schemeClr val="dk1"/>
              </a:solidFill>
              <a:latin typeface="Barlow"/>
              <a:ea typeface="Barlow"/>
              <a:cs typeface="Barlow"/>
              <a:sym typeface="Barlow"/>
            </a:endParaRPr>
          </a:p>
        </p:txBody>
      </p:sp>
      <p:sp>
        <p:nvSpPr>
          <p:cNvPr id="2" name="Google Shape;619;p42">
            <a:extLst>
              <a:ext uri="{FF2B5EF4-FFF2-40B4-BE49-F238E27FC236}">
                <a16:creationId xmlns:a16="http://schemas.microsoft.com/office/drawing/2014/main" id="{0B82A0DF-8227-D715-1E5E-96821A02D486}"/>
              </a:ext>
            </a:extLst>
          </p:cNvPr>
          <p:cNvSpPr/>
          <p:nvPr/>
        </p:nvSpPr>
        <p:spPr>
          <a:xfrm>
            <a:off x="4874906" y="2219415"/>
            <a:ext cx="305187" cy="426677"/>
          </a:xfrm>
          <a:prstGeom prst="rect">
            <a:avLst/>
          </a:prstGeom>
        </p:spPr>
        <p:txBody>
          <a:bodyPr>
            <a:prstTxWarp prst="textPlain">
              <a:avLst/>
            </a:prstTxWarp>
          </a:bodyPr>
          <a:lstStyle/>
          <a:p>
            <a:pPr lvl="0" algn="ctr"/>
            <a:endParaRPr b="1" i="0" dirty="0">
              <a:ln>
                <a:noFill/>
              </a:ln>
              <a:solidFill>
                <a:schemeClr val="lt1"/>
              </a:solidFill>
              <a:latin typeface="Miriam Libre"/>
            </a:endParaRPr>
          </a:p>
        </p:txBody>
      </p:sp>
      <p:sp>
        <p:nvSpPr>
          <p:cNvPr id="3" name="Rectangle 2">
            <a:extLst>
              <a:ext uri="{FF2B5EF4-FFF2-40B4-BE49-F238E27FC236}">
                <a16:creationId xmlns:a16="http://schemas.microsoft.com/office/drawing/2014/main" id="{5C715235-D64E-AD6B-4B1B-7CAEEEA6A95B}"/>
              </a:ext>
            </a:extLst>
          </p:cNvPr>
          <p:cNvSpPr/>
          <p:nvPr/>
        </p:nvSpPr>
        <p:spPr>
          <a:xfrm>
            <a:off x="818439" y="1820955"/>
            <a:ext cx="3264303" cy="707886"/>
          </a:xfrm>
          <a:prstGeom prst="rect">
            <a:avLst/>
          </a:prstGeom>
          <a:noFill/>
        </p:spPr>
        <p:txBody>
          <a:bodyPr wrap="square" lIns="91440" tIns="45720" rIns="91440" bIns="45720">
            <a:spAutoFit/>
          </a:bodyPr>
          <a:lstStyle/>
          <a:p>
            <a:pPr algn="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Component</a:t>
            </a:r>
          </a:p>
        </p:txBody>
      </p:sp>
      <p:sp>
        <p:nvSpPr>
          <p:cNvPr id="4" name="Rectangle 3">
            <a:extLst>
              <a:ext uri="{FF2B5EF4-FFF2-40B4-BE49-F238E27FC236}">
                <a16:creationId xmlns:a16="http://schemas.microsoft.com/office/drawing/2014/main" id="{F4A417AE-9766-1066-B8CF-9751068DD62B}"/>
              </a:ext>
            </a:extLst>
          </p:cNvPr>
          <p:cNvSpPr/>
          <p:nvPr/>
        </p:nvSpPr>
        <p:spPr>
          <a:xfrm>
            <a:off x="5204774" y="1820955"/>
            <a:ext cx="283443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Integration</a:t>
            </a:r>
          </a:p>
        </p:txBody>
      </p:sp>
      <p:sp>
        <p:nvSpPr>
          <p:cNvPr id="5" name="Rectangle 4">
            <a:extLst>
              <a:ext uri="{FF2B5EF4-FFF2-40B4-BE49-F238E27FC236}">
                <a16:creationId xmlns:a16="http://schemas.microsoft.com/office/drawing/2014/main" id="{18861042-2D92-780B-0F37-D0B6D6AD6084}"/>
              </a:ext>
            </a:extLst>
          </p:cNvPr>
          <p:cNvSpPr/>
          <p:nvPr/>
        </p:nvSpPr>
        <p:spPr>
          <a:xfrm>
            <a:off x="1445348" y="3424624"/>
            <a:ext cx="2010487"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System</a:t>
            </a:r>
          </a:p>
        </p:txBody>
      </p:sp>
      <p:sp>
        <p:nvSpPr>
          <p:cNvPr id="6" name="Rectangle 5">
            <a:extLst>
              <a:ext uri="{FF2B5EF4-FFF2-40B4-BE49-F238E27FC236}">
                <a16:creationId xmlns:a16="http://schemas.microsoft.com/office/drawing/2014/main" id="{874DBF4A-1124-5EA1-B928-2A004533031E}"/>
              </a:ext>
            </a:extLst>
          </p:cNvPr>
          <p:cNvSpPr/>
          <p:nvPr/>
        </p:nvSpPr>
        <p:spPr>
          <a:xfrm>
            <a:off x="5259115" y="3421986"/>
            <a:ext cx="306366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Acceptance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06"/>
        <p:cNvGrpSpPr/>
        <p:nvPr/>
      </p:nvGrpSpPr>
      <p:grpSpPr>
        <a:xfrm>
          <a:off x="0" y="0"/>
          <a:ext cx="0" cy="0"/>
          <a:chOff x="0" y="0"/>
          <a:chExt cx="0" cy="0"/>
        </a:xfrm>
      </p:grpSpPr>
      <p:sp>
        <p:nvSpPr>
          <p:cNvPr id="607" name="Google Shape;607;p42"/>
          <p:cNvSpPr txBox="1">
            <a:spLocks noGrp="1"/>
          </p:cNvSpPr>
          <p:nvPr>
            <p:ph type="title" idx="4294967295"/>
          </p:nvPr>
        </p:nvSpPr>
        <p:spPr>
          <a:xfrm>
            <a:off x="473529" y="420016"/>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 level we did in order</a:t>
            </a:r>
            <a:endParaRPr dirty="0"/>
          </a:p>
        </p:txBody>
      </p:sp>
      <p:sp>
        <p:nvSpPr>
          <p:cNvPr id="608" name="Google Shape;608;p4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609" name="Google Shape;609;p42"/>
          <p:cNvSpPr/>
          <p:nvPr/>
        </p:nvSpPr>
        <p:spPr>
          <a:xfrm>
            <a:off x="577250" y="1400300"/>
            <a:ext cx="3921600" cy="14775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endParaRPr b="1" dirty="0">
              <a:solidFill>
                <a:schemeClr val="dk1"/>
              </a:solidFill>
              <a:latin typeface="Barlow"/>
              <a:ea typeface="Barlow"/>
              <a:cs typeface="Barlow"/>
              <a:sym typeface="Barlow"/>
            </a:endParaRPr>
          </a:p>
        </p:txBody>
      </p:sp>
      <p:sp>
        <p:nvSpPr>
          <p:cNvPr id="610" name="Google Shape;610;p42"/>
          <p:cNvSpPr/>
          <p:nvPr/>
        </p:nvSpPr>
        <p:spPr>
          <a:xfrm>
            <a:off x="4661189" y="1400300"/>
            <a:ext cx="3921600" cy="14775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p:txBody>
      </p:sp>
      <p:sp>
        <p:nvSpPr>
          <p:cNvPr id="611" name="Google Shape;611;p42"/>
          <p:cNvSpPr/>
          <p:nvPr/>
        </p:nvSpPr>
        <p:spPr>
          <a:xfrm>
            <a:off x="577250" y="3039817"/>
            <a:ext cx="3921600" cy="14775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a:p>
            <a:pPr>
              <a:spcBef>
                <a:spcPts val="600"/>
              </a:spcBef>
              <a:buClr>
                <a:schemeClr val="dk1"/>
              </a:buClr>
              <a:buSzPts val="1100"/>
            </a:pPr>
            <a:endParaRPr lang="en-GB" dirty="0">
              <a:solidFill>
                <a:schemeClr val="dk1"/>
              </a:solidFill>
              <a:latin typeface="Barlow"/>
              <a:ea typeface="Barlow"/>
              <a:cs typeface="Barlow"/>
              <a:sym typeface="Barlow"/>
            </a:endParaRPr>
          </a:p>
        </p:txBody>
      </p:sp>
      <p:sp>
        <p:nvSpPr>
          <p:cNvPr id="612" name="Google Shape;612;p42"/>
          <p:cNvSpPr/>
          <p:nvPr/>
        </p:nvSpPr>
        <p:spPr>
          <a:xfrm>
            <a:off x="4661189" y="3039817"/>
            <a:ext cx="3921600" cy="1477500"/>
          </a:xfrm>
          <a:prstGeom prst="rect">
            <a:avLst/>
          </a:prstGeom>
          <a:solidFill>
            <a:schemeClr val="lt2"/>
          </a:solidFill>
          <a:ln>
            <a:noFill/>
          </a:ln>
        </p:spPr>
        <p:txBody>
          <a:bodyPr spcFirstLastPara="1" wrap="square" lIns="1371600" tIns="91425" rIns="91425" bIns="91425" anchor="b" anchorCtr="0">
            <a:noAutofit/>
          </a:bodyPr>
          <a:lstStyle/>
          <a:p>
            <a:pPr algn="r">
              <a:spcBef>
                <a:spcPts val="600"/>
              </a:spcBef>
              <a:spcAft>
                <a:spcPts val="600"/>
              </a:spcAft>
            </a:pPr>
            <a:endParaRPr lang="en-GB" dirty="0">
              <a:solidFill>
                <a:schemeClr val="dk1"/>
              </a:solidFill>
              <a:latin typeface="Barlow"/>
              <a:ea typeface="Barlow"/>
              <a:cs typeface="Barlow"/>
              <a:sym typeface="Barlow"/>
            </a:endParaRPr>
          </a:p>
        </p:txBody>
      </p:sp>
      <p:sp>
        <p:nvSpPr>
          <p:cNvPr id="2" name="Google Shape;619;p42">
            <a:extLst>
              <a:ext uri="{FF2B5EF4-FFF2-40B4-BE49-F238E27FC236}">
                <a16:creationId xmlns:a16="http://schemas.microsoft.com/office/drawing/2014/main" id="{0B82A0DF-8227-D715-1E5E-96821A02D486}"/>
              </a:ext>
            </a:extLst>
          </p:cNvPr>
          <p:cNvSpPr/>
          <p:nvPr/>
        </p:nvSpPr>
        <p:spPr>
          <a:xfrm>
            <a:off x="4874906" y="2219415"/>
            <a:ext cx="305187" cy="426677"/>
          </a:xfrm>
          <a:prstGeom prst="rect">
            <a:avLst/>
          </a:prstGeom>
        </p:spPr>
        <p:txBody>
          <a:bodyPr>
            <a:prstTxWarp prst="textPlain">
              <a:avLst/>
            </a:prstTxWarp>
          </a:bodyPr>
          <a:lstStyle/>
          <a:p>
            <a:pPr lvl="0" algn="ctr"/>
            <a:endParaRPr b="1" i="0" dirty="0">
              <a:ln>
                <a:noFill/>
              </a:ln>
              <a:solidFill>
                <a:schemeClr val="lt1"/>
              </a:solidFill>
              <a:latin typeface="Miriam Libre"/>
            </a:endParaRPr>
          </a:p>
        </p:txBody>
      </p:sp>
      <p:sp>
        <p:nvSpPr>
          <p:cNvPr id="5" name="Rectangle 4">
            <a:extLst>
              <a:ext uri="{FF2B5EF4-FFF2-40B4-BE49-F238E27FC236}">
                <a16:creationId xmlns:a16="http://schemas.microsoft.com/office/drawing/2014/main" id="{18861042-2D92-780B-0F37-D0B6D6AD6084}"/>
              </a:ext>
            </a:extLst>
          </p:cNvPr>
          <p:cNvSpPr/>
          <p:nvPr/>
        </p:nvSpPr>
        <p:spPr>
          <a:xfrm>
            <a:off x="5616745" y="1888153"/>
            <a:ext cx="2010487"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System</a:t>
            </a:r>
          </a:p>
        </p:txBody>
      </p:sp>
      <p:sp>
        <p:nvSpPr>
          <p:cNvPr id="6" name="Rectangle 5">
            <a:extLst>
              <a:ext uri="{FF2B5EF4-FFF2-40B4-BE49-F238E27FC236}">
                <a16:creationId xmlns:a16="http://schemas.microsoft.com/office/drawing/2014/main" id="{874DBF4A-1124-5EA1-B928-2A004533031E}"/>
              </a:ext>
            </a:extLst>
          </p:cNvPr>
          <p:cNvSpPr/>
          <p:nvPr/>
        </p:nvSpPr>
        <p:spPr>
          <a:xfrm>
            <a:off x="1052740" y="1888153"/>
            <a:ext cx="306366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Acceptance</a:t>
            </a:r>
          </a:p>
        </p:txBody>
      </p:sp>
      <p:sp>
        <p:nvSpPr>
          <p:cNvPr id="7" name="Rectangle 6">
            <a:extLst>
              <a:ext uri="{FF2B5EF4-FFF2-40B4-BE49-F238E27FC236}">
                <a16:creationId xmlns:a16="http://schemas.microsoft.com/office/drawing/2014/main" id="{461313FC-E422-0A83-7D30-C8D926872328}"/>
              </a:ext>
            </a:extLst>
          </p:cNvPr>
          <p:cNvSpPr/>
          <p:nvPr/>
        </p:nvSpPr>
        <p:spPr>
          <a:xfrm>
            <a:off x="4880427" y="3424943"/>
            <a:ext cx="3264303" cy="707886"/>
          </a:xfrm>
          <a:prstGeom prst="rect">
            <a:avLst/>
          </a:prstGeom>
          <a:noFill/>
        </p:spPr>
        <p:txBody>
          <a:bodyPr wrap="square" lIns="91440" tIns="45720" rIns="91440" bIns="45720">
            <a:spAutoFit/>
          </a:bodyPr>
          <a:lstStyle/>
          <a:p>
            <a:pPr algn="r"/>
            <a:r>
              <a:rPr lang="en-US" sz="40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Compontent</a:t>
            </a:r>
            <a:endPar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8" name="Rectangle 7">
            <a:extLst>
              <a:ext uri="{FF2B5EF4-FFF2-40B4-BE49-F238E27FC236}">
                <a16:creationId xmlns:a16="http://schemas.microsoft.com/office/drawing/2014/main" id="{657FC9C0-2126-6610-38EF-ACE1773F31FE}"/>
              </a:ext>
            </a:extLst>
          </p:cNvPr>
          <p:cNvSpPr/>
          <p:nvPr/>
        </p:nvSpPr>
        <p:spPr>
          <a:xfrm>
            <a:off x="1167355" y="3365653"/>
            <a:ext cx="283443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Integration</a:t>
            </a:r>
          </a:p>
        </p:txBody>
      </p:sp>
    </p:spTree>
    <p:extLst>
      <p:ext uri="{BB962C8B-B14F-4D97-AF65-F5344CB8AC3E}">
        <p14:creationId xmlns:p14="http://schemas.microsoft.com/office/powerpoint/2010/main" val="3408113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6B009-777A-D9E9-CB00-33255FA1B5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3" name="Google Shape;600;p41">
            <a:extLst>
              <a:ext uri="{FF2B5EF4-FFF2-40B4-BE49-F238E27FC236}">
                <a16:creationId xmlns:a16="http://schemas.microsoft.com/office/drawing/2014/main" id="{536327C8-8E7F-ADAE-75B3-57E5A10B4692}"/>
              </a:ext>
            </a:extLst>
          </p:cNvPr>
          <p:cNvSpPr txBox="1">
            <a:spLocks/>
          </p:cNvSpPr>
          <p:nvPr/>
        </p:nvSpPr>
        <p:spPr>
          <a:xfrm>
            <a:off x="353865" y="11068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Component Testing </a:t>
            </a:r>
          </a:p>
        </p:txBody>
      </p:sp>
    </p:spTree>
    <p:extLst>
      <p:ext uri="{BB962C8B-B14F-4D97-AF65-F5344CB8AC3E}">
        <p14:creationId xmlns:p14="http://schemas.microsoft.com/office/powerpoint/2010/main" val="3380319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99"/>
        <p:cNvGrpSpPr/>
        <p:nvPr/>
      </p:nvGrpSpPr>
      <p:grpSpPr>
        <a:xfrm>
          <a:off x="0" y="0"/>
          <a:ext cx="0" cy="0"/>
          <a:chOff x="0" y="0"/>
          <a:chExt cx="0" cy="0"/>
        </a:xfrm>
      </p:grpSpPr>
      <p:sp>
        <p:nvSpPr>
          <p:cNvPr id="700" name="Google Shape;700;p45"/>
          <p:cNvSpPr txBox="1">
            <a:spLocks noGrp="1"/>
          </p:cNvSpPr>
          <p:nvPr>
            <p:ph type="title" idx="4294967295"/>
          </p:nvPr>
        </p:nvSpPr>
        <p:spPr>
          <a:xfrm>
            <a:off x="464634" y="403917"/>
            <a:ext cx="5653668"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Meet the Ahoy Travel team!</a:t>
            </a:r>
            <a:endParaRPr dirty="0"/>
          </a:p>
        </p:txBody>
      </p:sp>
      <p:sp>
        <p:nvSpPr>
          <p:cNvPr id="701" name="Google Shape;701;p45"/>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703" name="Google Shape;703;p45"/>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a:solidFill>
                  <a:schemeClr val="dk1"/>
                </a:solidFill>
                <a:latin typeface="Barlow"/>
                <a:ea typeface="Barlow"/>
                <a:cs typeface="Barlow"/>
                <a:sym typeface="Barlow"/>
              </a:rPr>
              <a:t>Alec Riding</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705" name="Google Shape;705;p45"/>
          <p:cNvSpPr txBox="1"/>
          <p:nvPr/>
        </p:nvSpPr>
        <p:spPr>
          <a:xfrm>
            <a:off x="3725112"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Avais Hussain</a:t>
            </a:r>
            <a:br>
              <a:rPr lang="en" dirty="0">
                <a:latin typeface="Barlow"/>
                <a:ea typeface="Barlow"/>
                <a:cs typeface="Barlow"/>
                <a:sym typeface="Barlow"/>
              </a:rPr>
            </a:b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707" name="Google Shape;707;p45"/>
          <p:cNvSpPr txBox="1"/>
          <p:nvPr/>
        </p:nvSpPr>
        <p:spPr>
          <a:xfrm>
            <a:off x="6893901" y="3366149"/>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James Croxford</a:t>
            </a:r>
            <a:br>
              <a:rPr lang="en" dirty="0">
                <a:latin typeface="Barlow"/>
                <a:ea typeface="Barlow"/>
                <a:cs typeface="Barlow"/>
                <a:sym typeface="Barlow"/>
              </a:rPr>
            </a:b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2" name="Picture Placeholder 16">
            <a:extLst>
              <a:ext uri="{FF2B5EF4-FFF2-40B4-BE49-F238E27FC236}">
                <a16:creationId xmlns:a16="http://schemas.microsoft.com/office/drawing/2014/main" id="{B7321586-31D0-9D3D-C533-9AF2C45A2EDE}"/>
              </a:ext>
            </a:extLst>
          </p:cNvPr>
          <p:cNvPicPr>
            <a:picLocks noChangeAspect="1"/>
          </p:cNvPicPr>
          <p:nvPr/>
        </p:nvPicPr>
        <p:blipFill rotWithShape="1">
          <a:blip r:embed="rId3"/>
          <a:srcRect l="6322" t="5814" r="5616" b="5814"/>
          <a:stretch/>
        </p:blipFill>
        <p:spPr>
          <a:xfrm>
            <a:off x="6771135" y="1444375"/>
            <a:ext cx="1734733" cy="1853440"/>
          </a:xfrm>
          <a:prstGeom prst="rect">
            <a:avLst/>
          </a:prstGeom>
        </p:spPr>
      </p:pic>
      <p:pic>
        <p:nvPicPr>
          <p:cNvPr id="3" name="Picture Placeholder 25">
            <a:extLst>
              <a:ext uri="{FF2B5EF4-FFF2-40B4-BE49-F238E27FC236}">
                <a16:creationId xmlns:a16="http://schemas.microsoft.com/office/drawing/2014/main" id="{CFCF6874-39C9-7122-419C-6C000D56D5D1}"/>
              </a:ext>
            </a:extLst>
          </p:cNvPr>
          <p:cNvPicPr>
            <a:picLocks noChangeAspect="1"/>
          </p:cNvPicPr>
          <p:nvPr/>
        </p:nvPicPr>
        <p:blipFill rotWithShape="1">
          <a:blip r:embed="rId4"/>
          <a:srcRect l="6405" t="5660" r="6623" b="5660"/>
          <a:stretch/>
        </p:blipFill>
        <p:spPr>
          <a:xfrm>
            <a:off x="3765966" y="1444375"/>
            <a:ext cx="1611967" cy="1853440"/>
          </a:xfrm>
          <a:prstGeom prst="rect">
            <a:avLst/>
          </a:prstGeom>
          <a:solidFill>
            <a:srgbClr val="D2D592">
              <a:lumMod val="60000"/>
              <a:lumOff val="40000"/>
            </a:srgbClr>
          </a:solidFill>
          <a:ln>
            <a:noFill/>
          </a:ln>
        </p:spPr>
      </p:pic>
      <p:pic>
        <p:nvPicPr>
          <p:cNvPr id="4" name="Picture 2">
            <a:extLst>
              <a:ext uri="{FF2B5EF4-FFF2-40B4-BE49-F238E27FC236}">
                <a16:creationId xmlns:a16="http://schemas.microsoft.com/office/drawing/2014/main" id="{EA1E2DAC-CA78-8D8A-1C23-DF1B6693F5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391" r="11005" b="11751"/>
          <a:stretch/>
        </p:blipFill>
        <p:spPr bwMode="auto">
          <a:xfrm>
            <a:off x="860325" y="1444375"/>
            <a:ext cx="1611967" cy="1829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7F059-DB3B-203E-07F8-742A632830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3" name="Google Shape;600;p41">
            <a:extLst>
              <a:ext uri="{FF2B5EF4-FFF2-40B4-BE49-F238E27FC236}">
                <a16:creationId xmlns:a16="http://schemas.microsoft.com/office/drawing/2014/main" id="{7F219F84-D35B-AFA2-E437-6810E15E932F}"/>
              </a:ext>
            </a:extLst>
          </p:cNvPr>
          <p:cNvSpPr txBox="1">
            <a:spLocks/>
          </p:cNvSpPr>
          <p:nvPr/>
        </p:nvSpPr>
        <p:spPr>
          <a:xfrm>
            <a:off x="353865" y="11068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Integration Testing </a:t>
            </a:r>
          </a:p>
        </p:txBody>
      </p:sp>
      <p:pic>
        <p:nvPicPr>
          <p:cNvPr id="4" name="Picture 2">
            <a:extLst>
              <a:ext uri="{FF2B5EF4-FFF2-40B4-BE49-F238E27FC236}">
                <a16:creationId xmlns:a16="http://schemas.microsoft.com/office/drawing/2014/main" id="{3B6890B4-AAFB-F193-884C-F0437333B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239" y="1179356"/>
            <a:ext cx="6381469" cy="341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335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480E5-1CB0-FB52-12DC-0CEF5AF9F3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2050" name="Picture 2">
            <a:extLst>
              <a:ext uri="{FF2B5EF4-FFF2-40B4-BE49-F238E27FC236}">
                <a16:creationId xmlns:a16="http://schemas.microsoft.com/office/drawing/2014/main" id="{DF150211-058C-666A-5B6E-D237BD003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120" y="1843961"/>
            <a:ext cx="5219700" cy="279471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00;p41">
            <a:extLst>
              <a:ext uri="{FF2B5EF4-FFF2-40B4-BE49-F238E27FC236}">
                <a16:creationId xmlns:a16="http://schemas.microsoft.com/office/drawing/2014/main" id="{92BE1461-0BDF-FCD7-2273-FE76B07F1ABA}"/>
              </a:ext>
            </a:extLst>
          </p:cNvPr>
          <p:cNvSpPr txBox="1">
            <a:spLocks/>
          </p:cNvSpPr>
          <p:nvPr/>
        </p:nvSpPr>
        <p:spPr>
          <a:xfrm>
            <a:off x="437685" y="25546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System Testing </a:t>
            </a:r>
          </a:p>
        </p:txBody>
      </p:sp>
    </p:spTree>
    <p:extLst>
      <p:ext uri="{BB962C8B-B14F-4D97-AF65-F5344CB8AC3E}">
        <p14:creationId xmlns:p14="http://schemas.microsoft.com/office/powerpoint/2010/main" val="3927695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AC4699-7233-B453-5EE4-2B15EC2DDDF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3" name="Picture 2">
            <a:extLst>
              <a:ext uri="{FF2B5EF4-FFF2-40B4-BE49-F238E27FC236}">
                <a16:creationId xmlns:a16="http://schemas.microsoft.com/office/drawing/2014/main" id="{3A1F2CC6-C42E-CC3B-CD7E-48FA8D516AD9}"/>
              </a:ext>
            </a:extLst>
          </p:cNvPr>
          <p:cNvPicPr>
            <a:picLocks noChangeAspect="1"/>
          </p:cNvPicPr>
          <p:nvPr/>
        </p:nvPicPr>
        <p:blipFill>
          <a:blip r:embed="rId3"/>
          <a:stretch>
            <a:fillRect/>
          </a:stretch>
        </p:blipFill>
        <p:spPr>
          <a:xfrm>
            <a:off x="4170777" y="1199505"/>
            <a:ext cx="4561718" cy="3090321"/>
          </a:xfrm>
          <a:prstGeom prst="rect">
            <a:avLst/>
          </a:prstGeom>
        </p:spPr>
      </p:pic>
      <p:sp>
        <p:nvSpPr>
          <p:cNvPr id="4" name="Google Shape;600;p41">
            <a:extLst>
              <a:ext uri="{FF2B5EF4-FFF2-40B4-BE49-F238E27FC236}">
                <a16:creationId xmlns:a16="http://schemas.microsoft.com/office/drawing/2014/main" id="{E7C8BAE1-7C61-9B17-2343-B5FEF0D502D1}"/>
              </a:ext>
            </a:extLst>
          </p:cNvPr>
          <p:cNvSpPr txBox="1">
            <a:spLocks/>
          </p:cNvSpPr>
          <p:nvPr/>
        </p:nvSpPr>
        <p:spPr>
          <a:xfrm>
            <a:off x="353865" y="11068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Acceptance Testing </a:t>
            </a:r>
          </a:p>
        </p:txBody>
      </p:sp>
      <p:pic>
        <p:nvPicPr>
          <p:cNvPr id="6" name="Picture 5">
            <a:extLst>
              <a:ext uri="{FF2B5EF4-FFF2-40B4-BE49-F238E27FC236}">
                <a16:creationId xmlns:a16="http://schemas.microsoft.com/office/drawing/2014/main" id="{5C48118A-BDDC-5AE9-55C6-1E6CAAD3E820}"/>
              </a:ext>
            </a:extLst>
          </p:cNvPr>
          <p:cNvPicPr>
            <a:picLocks noChangeAspect="1"/>
          </p:cNvPicPr>
          <p:nvPr/>
        </p:nvPicPr>
        <p:blipFill>
          <a:blip r:embed="rId4"/>
          <a:stretch>
            <a:fillRect/>
          </a:stretch>
        </p:blipFill>
        <p:spPr>
          <a:xfrm>
            <a:off x="504059" y="1012571"/>
            <a:ext cx="3372998" cy="3550883"/>
          </a:xfrm>
          <a:prstGeom prst="rect">
            <a:avLst/>
          </a:prstGeom>
        </p:spPr>
      </p:pic>
    </p:spTree>
    <p:extLst>
      <p:ext uri="{BB962C8B-B14F-4D97-AF65-F5344CB8AC3E}">
        <p14:creationId xmlns:p14="http://schemas.microsoft.com/office/powerpoint/2010/main" val="3283553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7"/>
          <p:cNvSpPr txBox="1">
            <a:spLocks noGrp="1"/>
          </p:cNvSpPr>
          <p:nvPr>
            <p:ph type="ctrTitle" idx="4294967295"/>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dirty="0">
                <a:solidFill>
                  <a:srgbClr val="FFFFFF"/>
                </a:solidFill>
              </a:rPr>
              <a:t>89,526,124</a:t>
            </a:r>
            <a:endParaRPr sz="9600" dirty="0">
              <a:solidFill>
                <a:srgbClr val="FFFFFF"/>
              </a:solidFill>
            </a:endParaRPr>
          </a:p>
        </p:txBody>
      </p:sp>
      <p:sp>
        <p:nvSpPr>
          <p:cNvPr id="371" name="Google Shape;371;p27"/>
          <p:cNvSpPr txBox="1">
            <a:spLocks noGrp="1"/>
          </p:cNvSpPr>
          <p:nvPr>
            <p:ph type="subTitle" idx="4294967295"/>
          </p:nvPr>
        </p:nvSpPr>
        <p:spPr>
          <a:xfrm>
            <a:off x="685800" y="2954352"/>
            <a:ext cx="7772400" cy="135856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dirty="0"/>
              <a:t>Whoa! That’s a big number, aren’t you proud?</a:t>
            </a:r>
            <a:endParaRPr dirty="0"/>
          </a:p>
        </p:txBody>
      </p:sp>
      <p:sp>
        <p:nvSpPr>
          <p:cNvPr id="372" name="Google Shape;372;p2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BE8F-6860-0495-11AD-D7CEAD79B04B}"/>
              </a:ext>
            </a:extLst>
          </p:cNvPr>
          <p:cNvSpPr>
            <a:spLocks noGrp="1"/>
          </p:cNvSpPr>
          <p:nvPr>
            <p:ph type="title"/>
          </p:nvPr>
        </p:nvSpPr>
        <p:spPr/>
        <p:txBody>
          <a:bodyPr/>
          <a:lstStyle/>
          <a:p>
            <a:r>
              <a:rPr lang="en-GB" dirty="0"/>
              <a:t>Bug report </a:t>
            </a:r>
          </a:p>
        </p:txBody>
      </p:sp>
      <p:sp>
        <p:nvSpPr>
          <p:cNvPr id="3" name="Text Placeholder 2">
            <a:extLst>
              <a:ext uri="{FF2B5EF4-FFF2-40B4-BE49-F238E27FC236}">
                <a16:creationId xmlns:a16="http://schemas.microsoft.com/office/drawing/2014/main" id="{F97A01F3-8F1D-AD7D-4C6B-3505520EEDEC}"/>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87612D34-9D47-CE56-E110-EB04AD6D53D5}"/>
              </a:ext>
            </a:extLst>
          </p:cNvPr>
          <p:cNvSpPr>
            <a:spLocks noGrp="1"/>
          </p:cNvSpPr>
          <p:nvPr>
            <p:ph type="body" idx="2"/>
          </p:nvPr>
        </p:nvSpPr>
        <p:spPr/>
        <p:txBody>
          <a:bodyPr/>
          <a:lstStyle/>
          <a:p>
            <a:endParaRPr lang="en-GB"/>
          </a:p>
        </p:txBody>
      </p:sp>
      <p:sp>
        <p:nvSpPr>
          <p:cNvPr id="5" name="Text Placeholder 4">
            <a:extLst>
              <a:ext uri="{FF2B5EF4-FFF2-40B4-BE49-F238E27FC236}">
                <a16:creationId xmlns:a16="http://schemas.microsoft.com/office/drawing/2014/main" id="{BDA3526B-CE25-F674-4D54-52F80B40661C}"/>
              </a:ext>
            </a:extLst>
          </p:cNvPr>
          <p:cNvSpPr>
            <a:spLocks noGrp="1"/>
          </p:cNvSpPr>
          <p:nvPr>
            <p:ph type="body" idx="3"/>
          </p:nvPr>
        </p:nvSpPr>
        <p:spPr/>
        <p:txBody>
          <a:bodyPr/>
          <a:lstStyle/>
          <a:p>
            <a:endParaRPr lang="en-GB"/>
          </a:p>
        </p:txBody>
      </p:sp>
      <p:sp>
        <p:nvSpPr>
          <p:cNvPr id="6" name="Slide Number Placeholder 5">
            <a:extLst>
              <a:ext uri="{FF2B5EF4-FFF2-40B4-BE49-F238E27FC236}">
                <a16:creationId xmlns:a16="http://schemas.microsoft.com/office/drawing/2014/main" id="{863CE669-31A3-F611-E8ED-A7EC2E944D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60221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BE8F-6860-0495-11AD-D7CEAD79B04B}"/>
              </a:ext>
            </a:extLst>
          </p:cNvPr>
          <p:cNvSpPr>
            <a:spLocks noGrp="1"/>
          </p:cNvSpPr>
          <p:nvPr>
            <p:ph type="title"/>
          </p:nvPr>
        </p:nvSpPr>
        <p:spPr/>
        <p:txBody>
          <a:bodyPr/>
          <a:lstStyle/>
          <a:p>
            <a:r>
              <a:rPr lang="en-GB" dirty="0"/>
              <a:t>Blockers</a:t>
            </a:r>
          </a:p>
        </p:txBody>
      </p:sp>
      <p:sp>
        <p:nvSpPr>
          <p:cNvPr id="6" name="Slide Number Placeholder 5">
            <a:extLst>
              <a:ext uri="{FF2B5EF4-FFF2-40B4-BE49-F238E27FC236}">
                <a16:creationId xmlns:a16="http://schemas.microsoft.com/office/drawing/2014/main" id="{863CE669-31A3-F611-E8ED-A7EC2E944D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7" name="Google Shape;247;p14">
            <a:extLst>
              <a:ext uri="{FF2B5EF4-FFF2-40B4-BE49-F238E27FC236}">
                <a16:creationId xmlns:a16="http://schemas.microsoft.com/office/drawing/2014/main" id="{F6E54518-3F89-0015-419A-1E1FC8E3263B}"/>
              </a:ext>
            </a:extLst>
          </p:cNvPr>
          <p:cNvSpPr txBox="1">
            <a:spLocks noGrp="1"/>
          </p:cNvSpPr>
          <p:nvPr>
            <p:ph type="body" idx="1"/>
          </p:nvPr>
        </p:nvSpPr>
        <p:spPr>
          <a:xfrm>
            <a:off x="457200" y="2020308"/>
            <a:ext cx="5051502" cy="141312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Google Shape;247;p14">
            <a:extLst>
              <a:ext uri="{FF2B5EF4-FFF2-40B4-BE49-F238E27FC236}">
                <a16:creationId xmlns:a16="http://schemas.microsoft.com/office/drawing/2014/main" id="{F975428B-86F7-B7EC-B458-9109120EE652}"/>
              </a:ext>
            </a:extLst>
          </p:cNvPr>
          <p:cNvSpPr txBox="1">
            <a:spLocks/>
          </p:cNvSpPr>
          <p:nvPr/>
        </p:nvSpPr>
        <p:spPr>
          <a:xfrm>
            <a:off x="457200" y="1775380"/>
            <a:ext cx="5051502" cy="1413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60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1pPr>
            <a:lvl2pPr marL="914400" marR="0" lvl="1"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2pPr>
            <a:lvl3pPr marL="1371600" marR="0" lvl="2"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3pPr>
            <a:lvl4pPr marL="1828800" marR="0" lvl="3"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5pPr>
            <a:lvl6pPr marL="2743200" marR="0" lvl="5"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6pPr>
            <a:lvl7pPr marL="3200400" marR="0" lvl="6"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7pPr>
            <a:lvl8pPr marL="3657600" marR="0" lvl="7"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8pPr>
            <a:lvl9pPr marL="4114800" marR="0" lvl="8"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9pPr>
          </a:lstStyle>
          <a:p>
            <a:pPr marL="285750" indent="-285750">
              <a:buFont typeface="Arial" panose="020B0604020202020204" pitchFamily="34" charset="0"/>
              <a:buChar char="•"/>
            </a:pPr>
            <a:r>
              <a:rPr lang="en-US" dirty="0"/>
              <a:t>Set up environment </a:t>
            </a:r>
          </a:p>
          <a:p>
            <a:pPr marL="285750" indent="-285750">
              <a:buFont typeface="Arial" panose="020B0604020202020204" pitchFamily="34" charset="0"/>
              <a:buChar char="•"/>
            </a:pPr>
            <a:r>
              <a:rPr lang="en-US" dirty="0"/>
              <a:t>Setting up framework</a:t>
            </a:r>
          </a:p>
          <a:p>
            <a:pPr marL="285750" indent="-285750">
              <a:buFont typeface="Arial" panose="020B0604020202020204" pitchFamily="34" charset="0"/>
              <a:buChar char="•"/>
            </a:pPr>
            <a:r>
              <a:rPr lang="en-US" dirty="0"/>
              <a:t>Inexperience team </a:t>
            </a:r>
          </a:p>
          <a:p>
            <a:pPr marL="285750" indent="-285750">
              <a:buFont typeface="Arial" panose="020B0604020202020204" pitchFamily="34" charset="0"/>
              <a:buChar char="•"/>
            </a:pPr>
            <a:r>
              <a:rPr lang="en-US" dirty="0"/>
              <a:t>Debugging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86140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Exhausive Testing is impossible !</a:t>
            </a:r>
          </a:p>
          <a:p>
            <a:pPr marL="0" lvl="0" indent="0" algn="ctr" rtl="0">
              <a:spcBef>
                <a:spcPts val="600"/>
              </a:spcBef>
              <a:spcAft>
                <a:spcPts val="0"/>
              </a:spcAft>
              <a:buNone/>
            </a:pPr>
            <a:endParaRPr lang="en" dirty="0"/>
          </a:p>
          <a:p>
            <a:pPr marL="0" lvl="0" indent="0" algn="ctr" rtl="0">
              <a:spcBef>
                <a:spcPts val="600"/>
              </a:spcBef>
              <a:spcAft>
                <a:spcPts val="0"/>
              </a:spcAft>
              <a:buNone/>
            </a:pPr>
            <a:r>
              <a:rPr lang="en" dirty="0"/>
              <a:t>The absence of errors fallacy !</a:t>
            </a:r>
            <a:endParaRPr dirty="0"/>
          </a:p>
        </p:txBody>
      </p:sp>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LET’S REVIEW SOME CONCEPTS</a:t>
            </a:r>
            <a:endParaRPr dirty="0"/>
          </a:p>
        </p:txBody>
      </p:sp>
      <p:sp>
        <p:nvSpPr>
          <p:cNvPr id="411" name="Google Shape;411;p30"/>
          <p:cNvSpPr txBox="1">
            <a:spLocks noGrp="1"/>
          </p:cNvSpPr>
          <p:nvPr>
            <p:ph type="body" idx="1"/>
          </p:nvPr>
        </p:nvSpPr>
        <p:spPr>
          <a:xfrm>
            <a:off x="45720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Yellow</a:t>
            </a:r>
            <a:endParaRPr b="1" dirty="0"/>
          </a:p>
          <a:p>
            <a:pPr marL="0" lvl="0" indent="0" algn="l" rtl="0">
              <a:spcBef>
                <a:spcPts val="600"/>
              </a:spcBef>
              <a:spcAft>
                <a:spcPts val="0"/>
              </a:spcAft>
              <a:buNone/>
            </a:pPr>
            <a:r>
              <a:rPr lang="en" sz="1200" dirty="0"/>
              <a:t>Is the color of gold, butter and ripe lemons. In the spectrum of visible light, yellow is found between green and orange.</a:t>
            </a:r>
            <a:endParaRPr sz="1200" dirty="0"/>
          </a:p>
        </p:txBody>
      </p:sp>
      <p:sp>
        <p:nvSpPr>
          <p:cNvPr id="412" name="Google Shape;412;p30"/>
          <p:cNvSpPr txBox="1">
            <a:spLocks noGrp="1"/>
          </p:cNvSpPr>
          <p:nvPr>
            <p:ph type="body" idx="2"/>
          </p:nvPr>
        </p:nvSpPr>
        <p:spPr>
          <a:xfrm>
            <a:off x="219835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413" name="Google Shape;413;p30"/>
          <p:cNvSpPr txBox="1">
            <a:spLocks noGrp="1"/>
          </p:cNvSpPr>
          <p:nvPr>
            <p:ph type="body" idx="3"/>
          </p:nvPr>
        </p:nvSpPr>
        <p:spPr>
          <a:xfrm>
            <a:off x="393950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414" name="Google Shape;414;p3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15" name="Google Shape;415;p30"/>
          <p:cNvSpPr txBox="1">
            <a:spLocks noGrp="1"/>
          </p:cNvSpPr>
          <p:nvPr>
            <p:ph type="body" idx="1"/>
          </p:nvPr>
        </p:nvSpPr>
        <p:spPr>
          <a:xfrm>
            <a:off x="45720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416" name="Google Shape;416;p30"/>
          <p:cNvSpPr txBox="1">
            <a:spLocks noGrp="1"/>
          </p:cNvSpPr>
          <p:nvPr>
            <p:ph type="body" idx="2"/>
          </p:nvPr>
        </p:nvSpPr>
        <p:spPr>
          <a:xfrm>
            <a:off x="219835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Blue</a:t>
            </a:r>
            <a:endParaRPr b="1" dirty="0"/>
          </a:p>
          <a:p>
            <a:pPr marL="0" lvl="0" indent="0" algn="l" rtl="0">
              <a:spcBef>
                <a:spcPts val="600"/>
              </a:spcBef>
              <a:spcAft>
                <a:spcPts val="0"/>
              </a:spcAft>
              <a:buNone/>
            </a:pPr>
            <a:r>
              <a:rPr lang="en" sz="1200" dirty="0"/>
              <a:t>Is the colour of the clear sky and the deep sea. It is located between violet and green on the optical spectrum.</a:t>
            </a:r>
            <a:endParaRPr sz="1200" dirty="0"/>
          </a:p>
        </p:txBody>
      </p:sp>
      <p:sp>
        <p:nvSpPr>
          <p:cNvPr id="417" name="Google Shape;417;p30"/>
          <p:cNvSpPr txBox="1">
            <a:spLocks noGrp="1"/>
          </p:cNvSpPr>
          <p:nvPr>
            <p:ph type="body" idx="3"/>
          </p:nvPr>
        </p:nvSpPr>
        <p:spPr>
          <a:xfrm>
            <a:off x="393950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Red</a:t>
            </a:r>
            <a:endParaRPr b="1" dirty="0"/>
          </a:p>
          <a:p>
            <a:pPr marL="0" lvl="0" indent="0" algn="l" rtl="0">
              <a:spcBef>
                <a:spcPts val="600"/>
              </a:spcBef>
              <a:spcAft>
                <a:spcPts val="0"/>
              </a:spcAft>
              <a:buNone/>
            </a:pPr>
            <a:r>
              <a:rPr lang="en" sz="1200" dirty="0"/>
              <a:t>Is the color of blood, and because of this it has historically been associated with sacrifice, danger and courage. </a:t>
            </a:r>
            <a:endParaRPr sz="1200" dirty="0"/>
          </a:p>
          <a:p>
            <a:pPr marL="0" lvl="0" indent="0" algn="l" rtl="0">
              <a:spcBef>
                <a:spcPts val="600"/>
              </a:spcBef>
              <a:spcAft>
                <a:spcPts val="0"/>
              </a:spcAft>
              <a:buNone/>
            </a:pPr>
            <a:endParaRPr sz="1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CREDITS</a:t>
            </a:r>
            <a:endParaRPr dirty="0"/>
          </a:p>
        </p:txBody>
      </p:sp>
      <p:sp>
        <p:nvSpPr>
          <p:cNvPr id="505" name="Google Shape;505;p36"/>
          <p:cNvSpPr txBox="1">
            <a:spLocks noGrp="1"/>
          </p:cNvSpPr>
          <p:nvPr>
            <p:ph type="body" idx="1"/>
          </p:nvPr>
        </p:nvSpPr>
        <p:spPr>
          <a:xfrm>
            <a:off x="457200" y="1573529"/>
            <a:ext cx="5138700" cy="329565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Special thanks to all the people who helped and supported us during the project:</a:t>
            </a:r>
          </a:p>
          <a:p>
            <a:pPr marL="342900" indent="-342900"/>
            <a:r>
              <a:rPr lang="en" dirty="0"/>
              <a:t>Laurence Martin (Floz)</a:t>
            </a:r>
          </a:p>
          <a:p>
            <a:pPr marL="342900" indent="-342900"/>
            <a:r>
              <a:rPr lang="en" sz="2400" dirty="0"/>
              <a:t>Madeline </a:t>
            </a:r>
            <a:r>
              <a:rPr lang="en" dirty="0"/>
              <a:t>Harrop</a:t>
            </a:r>
          </a:p>
          <a:p>
            <a:pPr marL="342900" indent="-342900"/>
            <a:r>
              <a:rPr lang="en" sz="2400" dirty="0"/>
              <a:t>St</a:t>
            </a:r>
            <a:r>
              <a:rPr lang="en" dirty="0"/>
              <a:t>even Knowles </a:t>
            </a:r>
          </a:p>
          <a:p>
            <a:pPr marL="342900" indent="-342900"/>
            <a:r>
              <a:rPr lang="en" sz="2400" dirty="0"/>
              <a:t>Amir</a:t>
            </a:r>
            <a:r>
              <a:rPr lang="en" dirty="0"/>
              <a:t>a and Andy  </a:t>
            </a:r>
            <a:endParaRPr sz="2400" dirty="0"/>
          </a:p>
          <a:p>
            <a:pPr marL="457200" lvl="0" indent="-381000" algn="l" rtl="0">
              <a:lnSpc>
                <a:spcPct val="115000"/>
              </a:lnSpc>
              <a:spcBef>
                <a:spcPts val="0"/>
              </a:spcBef>
              <a:spcAft>
                <a:spcPts val="0"/>
              </a:spcAft>
              <a:buSzPts val="2400"/>
              <a:buChar char="▹"/>
            </a:pPr>
            <a:endParaRPr sz="2400" dirty="0">
              <a:solidFill>
                <a:srgbClr val="6463BD"/>
              </a:solidFill>
            </a:endParaRPr>
          </a:p>
        </p:txBody>
      </p:sp>
      <p:sp>
        <p:nvSpPr>
          <p:cNvPr id="506" name="Google Shape;506;p3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5"/>
        <p:cNvGrpSpPr/>
        <p:nvPr/>
      </p:nvGrpSpPr>
      <p:grpSpPr>
        <a:xfrm>
          <a:off x="0" y="0"/>
          <a:ext cx="0" cy="0"/>
          <a:chOff x="0" y="0"/>
          <a:chExt cx="0" cy="0"/>
        </a:xfrm>
      </p:grpSpPr>
      <p:sp>
        <p:nvSpPr>
          <p:cNvPr id="496" name="Google Shape;496;p35"/>
          <p:cNvSpPr txBox="1">
            <a:spLocks noGrp="1"/>
          </p:cNvSpPr>
          <p:nvPr>
            <p:ph type="ctrTitle" idx="4294967295"/>
          </p:nvPr>
        </p:nvSpPr>
        <p:spPr>
          <a:xfrm>
            <a:off x="150541" y="2205154"/>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 FOR KINDLY LISTENING!</a:t>
            </a:r>
            <a:endParaRPr sz="6000" dirty="0"/>
          </a:p>
        </p:txBody>
      </p:sp>
      <p:sp>
        <p:nvSpPr>
          <p:cNvPr id="497" name="Google Shape;497;p35"/>
          <p:cNvSpPr txBox="1">
            <a:spLocks noGrp="1"/>
          </p:cNvSpPr>
          <p:nvPr>
            <p:ph type="subTitle" idx="4294967295"/>
          </p:nvPr>
        </p:nvSpPr>
        <p:spPr>
          <a:xfrm>
            <a:off x="440473" y="3520763"/>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3600" b="1" dirty="0"/>
              <a:t>Any questions?</a:t>
            </a:r>
            <a:endParaRPr sz="3600" b="1" dirty="0"/>
          </a:p>
        </p:txBody>
      </p:sp>
      <p:sp>
        <p:nvSpPr>
          <p:cNvPr id="499" name="Google Shape;499;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598450" y="133491"/>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Agenda</a:t>
            </a:r>
            <a:endParaRPr dirty="0"/>
          </a:p>
        </p:txBody>
      </p:sp>
      <p:sp>
        <p:nvSpPr>
          <p:cNvPr id="262" name="Google Shape;262;p16"/>
          <p:cNvSpPr txBox="1">
            <a:spLocks noGrp="1"/>
          </p:cNvSpPr>
          <p:nvPr>
            <p:ph type="body" idx="1"/>
          </p:nvPr>
        </p:nvSpPr>
        <p:spPr>
          <a:xfrm>
            <a:off x="316549" y="990891"/>
            <a:ext cx="5138700" cy="4598226"/>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US" dirty="0"/>
              <a:t>Introduction​ Of Product And Requirements</a:t>
            </a:r>
          </a:p>
          <a:p>
            <a:pPr marL="342900" indent="-342900">
              <a:buFont typeface="Arial" panose="020B0604020202020204" pitchFamily="34" charset="0"/>
              <a:buChar char="•"/>
            </a:pPr>
            <a:r>
              <a:rPr lang="en-US" dirty="0"/>
              <a:t>​Approach and Planning</a:t>
            </a:r>
          </a:p>
          <a:p>
            <a:pPr marL="342900" indent="-342900">
              <a:buFont typeface="Arial" panose="020B0604020202020204" pitchFamily="34" charset="0"/>
              <a:buChar char="•"/>
            </a:pPr>
            <a:r>
              <a:rPr lang="en-US" dirty="0"/>
              <a:t>Test Case Design</a:t>
            </a:r>
          </a:p>
          <a:p>
            <a:pPr marL="342900" indent="-342900">
              <a:buFont typeface="Arial" panose="020B0604020202020204" pitchFamily="34" charset="0"/>
              <a:buChar char="•"/>
            </a:pPr>
            <a:r>
              <a:rPr lang="en-US" dirty="0"/>
              <a:t>​Testing the levels</a:t>
            </a:r>
          </a:p>
          <a:p>
            <a:pPr marL="342900" indent="-342900">
              <a:buFont typeface="Arial" panose="020B0604020202020204" pitchFamily="34" charset="0"/>
              <a:buChar char="•"/>
            </a:pPr>
            <a:r>
              <a:rPr lang="en-US" dirty="0"/>
              <a:t>Bug Reports</a:t>
            </a:r>
          </a:p>
          <a:p>
            <a:pPr marL="342900" indent="-342900">
              <a:buFont typeface="Arial" panose="020B0604020202020204" pitchFamily="34" charset="0"/>
              <a:buChar char="•"/>
            </a:pPr>
            <a:r>
              <a:rPr lang="en-US" dirty="0"/>
              <a:t>Blockers</a:t>
            </a:r>
          </a:p>
          <a:p>
            <a:pPr marL="342900" indent="-342900">
              <a:buFont typeface="Arial" panose="020B0604020202020204" pitchFamily="34" charset="0"/>
              <a:buChar char="•"/>
            </a:pPr>
            <a:r>
              <a:rPr lang="en-US" dirty="0"/>
              <a:t>Summary </a:t>
            </a:r>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animEffect transition="in" filter="fade">
                                      <p:cBhvr>
                                        <p:cTn id="7" dur="500"/>
                                        <p:tgtEl>
                                          <p:spTgt spid="2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2">
                                            <p:txEl>
                                              <p:pRg st="1" end="1"/>
                                            </p:txEl>
                                          </p:spTgt>
                                        </p:tgtEl>
                                        <p:attrNameLst>
                                          <p:attrName>style.visibility</p:attrName>
                                        </p:attrNameLst>
                                      </p:cBhvr>
                                      <p:to>
                                        <p:strVal val="visible"/>
                                      </p:to>
                                    </p:set>
                                    <p:animEffect transition="in" filter="fade">
                                      <p:cBhvr>
                                        <p:cTn id="12" dur="500"/>
                                        <p:tgtEl>
                                          <p:spTgt spid="2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2">
                                            <p:txEl>
                                              <p:pRg st="2" end="2"/>
                                            </p:txEl>
                                          </p:spTgt>
                                        </p:tgtEl>
                                        <p:attrNameLst>
                                          <p:attrName>style.visibility</p:attrName>
                                        </p:attrNameLst>
                                      </p:cBhvr>
                                      <p:to>
                                        <p:strVal val="visible"/>
                                      </p:to>
                                    </p:set>
                                    <p:animEffect transition="in" filter="fade">
                                      <p:cBhvr>
                                        <p:cTn id="17" dur="500"/>
                                        <p:tgtEl>
                                          <p:spTgt spid="2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2">
                                            <p:txEl>
                                              <p:pRg st="3" end="3"/>
                                            </p:txEl>
                                          </p:spTgt>
                                        </p:tgtEl>
                                        <p:attrNameLst>
                                          <p:attrName>style.visibility</p:attrName>
                                        </p:attrNameLst>
                                      </p:cBhvr>
                                      <p:to>
                                        <p:strVal val="visible"/>
                                      </p:to>
                                    </p:set>
                                    <p:animEffect transition="in" filter="fade">
                                      <p:cBhvr>
                                        <p:cTn id="22" dur="500"/>
                                        <p:tgtEl>
                                          <p:spTgt spid="2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2">
                                            <p:txEl>
                                              <p:pRg st="4" end="4"/>
                                            </p:txEl>
                                          </p:spTgt>
                                        </p:tgtEl>
                                        <p:attrNameLst>
                                          <p:attrName>style.visibility</p:attrName>
                                        </p:attrNameLst>
                                      </p:cBhvr>
                                      <p:to>
                                        <p:strVal val="visible"/>
                                      </p:to>
                                    </p:set>
                                    <p:animEffect transition="in" filter="fade">
                                      <p:cBhvr>
                                        <p:cTn id="27" dur="500"/>
                                        <p:tgtEl>
                                          <p:spTgt spid="26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2">
                                            <p:txEl>
                                              <p:pRg st="5" end="5"/>
                                            </p:txEl>
                                          </p:spTgt>
                                        </p:tgtEl>
                                        <p:attrNameLst>
                                          <p:attrName>style.visibility</p:attrName>
                                        </p:attrNameLst>
                                      </p:cBhvr>
                                      <p:to>
                                        <p:strVal val="visible"/>
                                      </p:to>
                                    </p:set>
                                    <p:animEffect transition="in" filter="fade">
                                      <p:cBhvr>
                                        <p:cTn id="32" dur="500"/>
                                        <p:tgtEl>
                                          <p:spTgt spid="26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2">
                                            <p:txEl>
                                              <p:pRg st="6" end="6"/>
                                            </p:txEl>
                                          </p:spTgt>
                                        </p:tgtEl>
                                        <p:attrNameLst>
                                          <p:attrName>style.visibility</p:attrName>
                                        </p:attrNameLst>
                                      </p:cBhvr>
                                      <p:to>
                                        <p:strVal val="visible"/>
                                      </p:to>
                                    </p:set>
                                    <p:animEffect transition="in" filter="fade">
                                      <p:cBhvr>
                                        <p:cTn id="37" dur="500"/>
                                        <p:tgtEl>
                                          <p:spTgt spid="2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587829" y="75842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Background </a:t>
            </a:r>
            <a:endParaRPr dirty="0"/>
          </a:p>
        </p:txBody>
      </p:sp>
      <p:sp>
        <p:nvSpPr>
          <p:cNvPr id="247" name="Google Shape;247;p14"/>
          <p:cNvSpPr txBox="1">
            <a:spLocks noGrp="1"/>
          </p:cNvSpPr>
          <p:nvPr>
            <p:ph type="body" idx="1"/>
          </p:nvPr>
        </p:nvSpPr>
        <p:spPr>
          <a:xfrm>
            <a:off x="457200" y="2020308"/>
            <a:ext cx="5051502" cy="141312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Founded in 2009, Bury St Edmunds </a:t>
            </a:r>
          </a:p>
          <a:p>
            <a:pPr marL="285750" indent="-285750">
              <a:buFont typeface="Arial" panose="020B0604020202020204" pitchFamily="34" charset="0"/>
              <a:buChar char="•"/>
            </a:pPr>
            <a:r>
              <a:rPr lang="en-US" dirty="0"/>
              <a:t>Supply and operate vending machines </a:t>
            </a:r>
          </a:p>
          <a:p>
            <a:pPr marL="285750" indent="-285750">
              <a:buFont typeface="Arial" panose="020B0604020202020204" pitchFamily="34" charset="0"/>
              <a:buChar char="•"/>
            </a:pPr>
            <a:r>
              <a:rPr lang="en-US" dirty="0"/>
              <a:t> They sell premium Suffolk products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47" name="Google Shape;247;p14"/>
          <p:cNvSpPr txBox="1">
            <a:spLocks noGrp="1"/>
          </p:cNvSpPr>
          <p:nvPr>
            <p:ph type="body" idx="1"/>
          </p:nvPr>
        </p:nvSpPr>
        <p:spPr>
          <a:xfrm>
            <a:off x="544398" y="1444375"/>
            <a:ext cx="5051502" cy="23589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Web based Application </a:t>
            </a:r>
          </a:p>
          <a:p>
            <a:pPr marL="285750" indent="-285750">
              <a:buFont typeface="Arial" panose="020B0604020202020204" pitchFamily="34" charset="0"/>
              <a:buChar char="•"/>
            </a:pPr>
            <a:r>
              <a:rPr lang="en-US" dirty="0"/>
              <a:t>Which users can use to manage vending machines.</a:t>
            </a:r>
          </a:p>
          <a:p>
            <a:pPr marL="285750" indent="-285750">
              <a:buFont typeface="Arial" panose="020B0604020202020204" pitchFamily="34" charset="0"/>
              <a:buChar char="•"/>
            </a:pPr>
            <a:r>
              <a:rPr lang="en-US" dirty="0"/>
              <a:t>Hosting a database, using NEO4J.</a:t>
            </a:r>
          </a:p>
          <a:p>
            <a:pPr marL="285750" indent="-285750">
              <a:buFont typeface="Arial" panose="020B0604020202020204" pitchFamily="34" charset="0"/>
              <a:buChar char="•"/>
            </a:pPr>
            <a:r>
              <a:rPr lang="en-US" dirty="0"/>
              <a:t>The main functions of the webpage are: 	</a:t>
            </a:r>
          </a:p>
          <a:p>
            <a:pPr marL="800100" lvl="1" indent="-342900">
              <a:buFont typeface="+mj-lt"/>
              <a:buAutoNum type="arabicPeriod"/>
            </a:pPr>
            <a:r>
              <a:rPr lang="en-US" dirty="0"/>
              <a:t>Login</a:t>
            </a:r>
          </a:p>
          <a:p>
            <a:pPr marL="800100" lvl="1" indent="-342900">
              <a:buFont typeface="+mj-lt"/>
              <a:buAutoNum type="arabicPeriod"/>
            </a:pPr>
            <a:r>
              <a:rPr lang="en-US" dirty="0"/>
              <a:t>Create Customer Companies</a:t>
            </a:r>
          </a:p>
          <a:p>
            <a:pPr marL="800100" lvl="1" indent="-342900">
              <a:buFont typeface="+mj-lt"/>
              <a:buAutoNum type="arabicPeriod"/>
            </a:pPr>
            <a:r>
              <a:rPr lang="en-US" dirty="0"/>
              <a:t>Create Sites</a:t>
            </a:r>
          </a:p>
          <a:p>
            <a:pPr marL="800100" lvl="1" indent="-342900">
              <a:buFont typeface="+mj-lt"/>
              <a:buAutoNum type="arabicPeriod"/>
            </a:pPr>
            <a:r>
              <a:rPr lang="en-US" dirty="0"/>
              <a:t>Create Machines</a:t>
            </a: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6" name="Picture 2" descr="Introduction to the Neo4j Graph Database – BMC Software | Blogs">
            <a:extLst>
              <a:ext uri="{FF2B5EF4-FFF2-40B4-BE49-F238E27FC236}">
                <a16:creationId xmlns:a16="http://schemas.microsoft.com/office/drawing/2014/main" id="{5655CE47-96EB-B4E9-4722-D925CFB426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6" t="5392" r="4226" b="9512"/>
          <a:stretch/>
        </p:blipFill>
        <p:spPr bwMode="auto">
          <a:xfrm>
            <a:off x="3627863" y="278712"/>
            <a:ext cx="2253527" cy="1289893"/>
          </a:xfrm>
          <a:prstGeom prst="rect">
            <a:avLst/>
          </a:prstGeom>
          <a:solidFill>
            <a:srgbClr val="FFFFFF"/>
          </a:solidFill>
        </p:spPr>
      </p:pic>
    </p:spTree>
    <p:extLst>
      <p:ext uri="{BB962C8B-B14F-4D97-AF65-F5344CB8AC3E}">
        <p14:creationId xmlns:p14="http://schemas.microsoft.com/office/powerpoint/2010/main" val="155076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D7C6-F650-1EED-A2AB-973834226D93}"/>
              </a:ext>
            </a:extLst>
          </p:cNvPr>
          <p:cNvSpPr>
            <a:spLocks noGrp="1"/>
          </p:cNvSpPr>
          <p:nvPr>
            <p:ph type="title"/>
          </p:nvPr>
        </p:nvSpPr>
        <p:spPr>
          <a:xfrm>
            <a:off x="187779" y="178761"/>
            <a:ext cx="5138700" cy="857400"/>
          </a:xfrm>
        </p:spPr>
        <p:txBody>
          <a:bodyPr/>
          <a:lstStyle/>
          <a:p>
            <a:r>
              <a:rPr lang="en-GB" dirty="0"/>
              <a:t>Objectives </a:t>
            </a:r>
          </a:p>
        </p:txBody>
      </p:sp>
      <p:sp>
        <p:nvSpPr>
          <p:cNvPr id="5" name="Slide Number Placeholder 4">
            <a:extLst>
              <a:ext uri="{FF2B5EF4-FFF2-40B4-BE49-F238E27FC236}">
                <a16:creationId xmlns:a16="http://schemas.microsoft.com/office/drawing/2014/main" id="{D50148D0-2902-FDA4-7502-768F404B80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6" name="Google Shape;247;p14">
            <a:extLst>
              <a:ext uri="{FF2B5EF4-FFF2-40B4-BE49-F238E27FC236}">
                <a16:creationId xmlns:a16="http://schemas.microsoft.com/office/drawing/2014/main" id="{A099E302-A7A4-8640-FBC6-E86F58949989}"/>
              </a:ext>
            </a:extLst>
          </p:cNvPr>
          <p:cNvSpPr txBox="1">
            <a:spLocks noGrp="1"/>
          </p:cNvSpPr>
          <p:nvPr>
            <p:ph type="body" idx="1"/>
          </p:nvPr>
        </p:nvSpPr>
        <p:spPr>
          <a:xfrm>
            <a:off x="359228" y="1603930"/>
            <a:ext cx="5051502" cy="220879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Minimum viable product </a:t>
            </a:r>
          </a:p>
          <a:p>
            <a:pPr marL="285750" indent="-285750">
              <a:buFont typeface="Arial" panose="020B0604020202020204" pitchFamily="34" charset="0"/>
              <a:buChar char="•"/>
            </a:pPr>
            <a:r>
              <a:rPr lang="en-US" dirty="0"/>
              <a:t>Find defects to prevent failures</a:t>
            </a:r>
          </a:p>
          <a:p>
            <a:pPr marL="285750" indent="-285750">
              <a:buFont typeface="Arial" panose="020B0604020202020204" pitchFamily="34" charset="0"/>
              <a:buChar char="•"/>
            </a:pPr>
            <a:r>
              <a:rPr lang="en-US" dirty="0"/>
              <a:t>Document bugs </a:t>
            </a:r>
          </a:p>
          <a:p>
            <a:pPr marL="285750" indent="-285750">
              <a:buFont typeface="Arial" panose="020B0604020202020204" pitchFamily="34" charset="0"/>
              <a:buChar char="•"/>
            </a:pPr>
            <a:r>
              <a:rPr lang="en-US" dirty="0"/>
              <a:t>Test the application </a:t>
            </a:r>
          </a:p>
        </p:txBody>
      </p:sp>
    </p:spTree>
    <p:extLst>
      <p:ext uri="{BB962C8B-B14F-4D97-AF65-F5344CB8AC3E}">
        <p14:creationId xmlns:p14="http://schemas.microsoft.com/office/powerpoint/2010/main" val="279018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Approach and planning</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803"/>
        <p:cNvGrpSpPr/>
        <p:nvPr/>
      </p:nvGrpSpPr>
      <p:grpSpPr>
        <a:xfrm>
          <a:off x="0" y="0"/>
          <a:ext cx="0" cy="0"/>
          <a:chOff x="0" y="0"/>
          <a:chExt cx="0" cy="0"/>
        </a:xfrm>
      </p:grpSpPr>
      <p:sp>
        <p:nvSpPr>
          <p:cNvPr id="804" name="Google Shape;804;p47"/>
          <p:cNvSpPr txBox="1">
            <a:spLocks noGrp="1"/>
          </p:cNvSpPr>
          <p:nvPr>
            <p:ph type="title" idx="4294967295"/>
          </p:nvPr>
        </p:nvSpPr>
        <p:spPr>
          <a:xfrm>
            <a:off x="384810" y="-8498"/>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WEEkLY PLANNER</a:t>
            </a:r>
            <a:endParaRPr dirty="0"/>
          </a:p>
        </p:txBody>
      </p:sp>
      <p:sp>
        <p:nvSpPr>
          <p:cNvPr id="805" name="Google Shape;805;p4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graphicFrame>
        <p:nvGraphicFramePr>
          <p:cNvPr id="806" name="Google Shape;806;p47"/>
          <p:cNvGraphicFramePr/>
          <p:nvPr>
            <p:extLst>
              <p:ext uri="{D42A27DB-BD31-4B8C-83A1-F6EECF244321}">
                <p14:modId xmlns:p14="http://schemas.microsoft.com/office/powerpoint/2010/main" val="134360412"/>
              </p:ext>
            </p:extLst>
          </p:nvPr>
        </p:nvGraphicFramePr>
        <p:xfrm>
          <a:off x="619792" y="744608"/>
          <a:ext cx="7254390" cy="3654283"/>
        </p:xfrm>
        <a:graphic>
          <a:graphicData uri="http://schemas.openxmlformats.org/drawingml/2006/table">
            <a:tbl>
              <a:tblPr>
                <a:noFill/>
                <a:tableStyleId>{09EC53F3-C09D-45E3-81C7-79E32D511B3C}</a:tableStyleId>
              </a:tblPr>
              <a:tblGrid>
                <a:gridCol w="1077755">
                  <a:extLst>
                    <a:ext uri="{9D8B030D-6E8A-4147-A177-3AD203B41FA5}">
                      <a16:colId xmlns:a16="http://schemas.microsoft.com/office/drawing/2014/main" val="20000"/>
                    </a:ext>
                  </a:extLst>
                </a:gridCol>
                <a:gridCol w="1235327">
                  <a:extLst>
                    <a:ext uri="{9D8B030D-6E8A-4147-A177-3AD203B41FA5}">
                      <a16:colId xmlns:a16="http://schemas.microsoft.com/office/drawing/2014/main" val="20001"/>
                    </a:ext>
                  </a:extLst>
                </a:gridCol>
                <a:gridCol w="1235327">
                  <a:extLst>
                    <a:ext uri="{9D8B030D-6E8A-4147-A177-3AD203B41FA5}">
                      <a16:colId xmlns:a16="http://schemas.microsoft.com/office/drawing/2014/main" val="20002"/>
                    </a:ext>
                  </a:extLst>
                </a:gridCol>
                <a:gridCol w="1235327">
                  <a:extLst>
                    <a:ext uri="{9D8B030D-6E8A-4147-A177-3AD203B41FA5}">
                      <a16:colId xmlns:a16="http://schemas.microsoft.com/office/drawing/2014/main" val="20003"/>
                    </a:ext>
                  </a:extLst>
                </a:gridCol>
                <a:gridCol w="1235327">
                  <a:extLst>
                    <a:ext uri="{9D8B030D-6E8A-4147-A177-3AD203B41FA5}">
                      <a16:colId xmlns:a16="http://schemas.microsoft.com/office/drawing/2014/main" val="20004"/>
                    </a:ext>
                  </a:extLst>
                </a:gridCol>
                <a:gridCol w="1235327">
                  <a:extLst>
                    <a:ext uri="{9D8B030D-6E8A-4147-A177-3AD203B41FA5}">
                      <a16:colId xmlns:a16="http://schemas.microsoft.com/office/drawing/2014/main" val="20005"/>
                    </a:ext>
                  </a:extLst>
                </a:gridCol>
              </a:tblGrid>
              <a:tr h="278905">
                <a:tc>
                  <a:txBody>
                    <a:bodyPr/>
                    <a:lstStyle/>
                    <a:p>
                      <a:pPr marL="0" lvl="0" indent="0" algn="r" rtl="0">
                        <a:spcBef>
                          <a:spcPts val="0"/>
                        </a:spcBef>
                        <a:spcAft>
                          <a:spcPts val="0"/>
                        </a:spcAft>
                        <a:buNone/>
                      </a:pPr>
                      <a:r>
                        <a:rPr lang="en-GB" sz="800" dirty="0">
                          <a:solidFill>
                            <a:schemeClr val="dk2"/>
                          </a:solidFill>
                          <a:latin typeface="Barlow"/>
                          <a:ea typeface="Barlow"/>
                          <a:cs typeface="Barlow"/>
                          <a:sym typeface="Barlow"/>
                        </a:rPr>
                        <a:t>Week 1</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MONDAY 5/09/2022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TUESDAY 6/09/2022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WEDNESDAY 7/09/2022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THURSDAY 8/09/2022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FRIDAY 9/09/2022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7766">
                <a:tc>
                  <a:txBody>
                    <a:bodyPr/>
                    <a:lstStyle/>
                    <a:p>
                      <a:pPr marL="0" lvl="0" indent="0" algn="r" rtl="0">
                        <a:spcBef>
                          <a:spcPts val="0"/>
                        </a:spcBef>
                        <a:spcAft>
                          <a:spcPts val="0"/>
                        </a:spcAft>
                        <a:buNone/>
                      </a:pPr>
                      <a:r>
                        <a:rPr lang="en" sz="800" dirty="0">
                          <a:solidFill>
                            <a:schemeClr val="dk2"/>
                          </a:solidFill>
                          <a:latin typeface="Barlow"/>
                          <a:ea typeface="Barlow"/>
                          <a:cs typeface="Barlow"/>
                          <a:sym typeface="Barlow"/>
                        </a:rPr>
                        <a:t>8:45:9:00  </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10:00 - 10:45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800" dirty="0">
                          <a:solidFill>
                            <a:schemeClr val="dk1"/>
                          </a:solidFill>
                          <a:latin typeface="Barlow"/>
                          <a:ea typeface="Barlow"/>
                          <a:cs typeface="Barlow"/>
                          <a:sym typeface="Barlow"/>
                        </a:rPr>
                        <a:t>Set Up Our Workspace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Created Trello Board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sz="800" dirty="0">
                        <a:solidFill>
                          <a:schemeClr val="dk1"/>
                        </a:solidFill>
                        <a:latin typeface="Barlow"/>
                        <a:ea typeface="Barlow"/>
                        <a:cs typeface="Barlow"/>
                        <a:sym typeface="Barlow"/>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Strategy </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User Stories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Cases</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50617">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11:00 - 11:45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Set Up Environment &amp; Forked Work</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Plan</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Strategy </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User Stories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Cases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50617">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12:00 - 13:15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50617">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13:30 - 14:15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Set Up Environment &amp; Forked Work</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Plan</a:t>
                      </a:r>
                    </a:p>
                    <a:p>
                      <a:pPr marL="0" lvl="0" indent="0" algn="ctr" rtl="0">
                        <a:spcBef>
                          <a:spcPts val="0"/>
                        </a:spcBef>
                        <a:spcAft>
                          <a:spcPts val="0"/>
                        </a:spcAft>
                        <a:buNone/>
                      </a:pPr>
                      <a:endParaRPr lang="en-GB"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Strategy</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Gant Chart</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Cases</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50617">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14:30 - 15:15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Set Up Environment &amp; Forked Work</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Plan</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Strategy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Sprint Planning</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Cases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50617">
                <a:tc>
                  <a:txBody>
                    <a:bodyPr/>
                    <a:lstStyle/>
                    <a:p>
                      <a:pPr marL="0" lvl="0" indent="0" algn="r" rtl="0">
                        <a:spcBef>
                          <a:spcPts val="0"/>
                        </a:spcBef>
                        <a:spcAft>
                          <a:spcPts val="0"/>
                        </a:spcAft>
                        <a:buNone/>
                      </a:pPr>
                      <a:r>
                        <a:rPr lang="en" sz="800" dirty="0">
                          <a:solidFill>
                            <a:schemeClr val="dk2"/>
                          </a:solidFill>
                          <a:latin typeface="Barlow"/>
                          <a:ea typeface="Barlow"/>
                          <a:cs typeface="Barlow"/>
                          <a:sym typeface="Barlow"/>
                        </a:rPr>
                        <a:t>15:30 - 16:15</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Created Trello Board </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Plan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User Stories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Cases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Cases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803"/>
        <p:cNvGrpSpPr/>
        <p:nvPr/>
      </p:nvGrpSpPr>
      <p:grpSpPr>
        <a:xfrm>
          <a:off x="0" y="0"/>
          <a:ext cx="0" cy="0"/>
          <a:chOff x="0" y="0"/>
          <a:chExt cx="0" cy="0"/>
        </a:xfrm>
      </p:grpSpPr>
      <p:sp>
        <p:nvSpPr>
          <p:cNvPr id="804" name="Google Shape;804;p47"/>
          <p:cNvSpPr txBox="1">
            <a:spLocks noGrp="1"/>
          </p:cNvSpPr>
          <p:nvPr>
            <p:ph type="title" idx="4294967295"/>
          </p:nvPr>
        </p:nvSpPr>
        <p:spPr>
          <a:xfrm>
            <a:off x="629738" y="114389"/>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WEEkLY PLANNER</a:t>
            </a:r>
            <a:endParaRPr dirty="0"/>
          </a:p>
        </p:txBody>
      </p:sp>
      <p:sp>
        <p:nvSpPr>
          <p:cNvPr id="805" name="Google Shape;805;p4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Barlow"/>
                <a:sym typeface="Barlow"/>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000" b="0" i="0" u="none" strike="noStrike" kern="0" cap="none" spc="0" normalizeH="0" baseline="0" noProof="0">
              <a:ln>
                <a:noFill/>
              </a:ln>
              <a:solidFill>
                <a:srgbClr val="FFFFFF"/>
              </a:solidFill>
              <a:effectLst/>
              <a:uLnTx/>
              <a:uFillTx/>
              <a:latin typeface="Barlow"/>
              <a:sym typeface="Barlow"/>
            </a:endParaRPr>
          </a:p>
        </p:txBody>
      </p:sp>
      <p:graphicFrame>
        <p:nvGraphicFramePr>
          <p:cNvPr id="806" name="Google Shape;806;p47"/>
          <p:cNvGraphicFramePr/>
          <p:nvPr>
            <p:extLst>
              <p:ext uri="{D42A27DB-BD31-4B8C-83A1-F6EECF244321}">
                <p14:modId xmlns:p14="http://schemas.microsoft.com/office/powerpoint/2010/main" val="1930283659"/>
              </p:ext>
            </p:extLst>
          </p:nvPr>
        </p:nvGraphicFramePr>
        <p:xfrm>
          <a:off x="629738" y="912325"/>
          <a:ext cx="7254390" cy="3504553"/>
        </p:xfrm>
        <a:graphic>
          <a:graphicData uri="http://schemas.openxmlformats.org/drawingml/2006/table">
            <a:tbl>
              <a:tblPr>
                <a:noFill/>
                <a:tableStyleId>{09EC53F3-C09D-45E3-81C7-79E32D511B3C}</a:tableStyleId>
              </a:tblPr>
              <a:tblGrid>
                <a:gridCol w="1077755">
                  <a:extLst>
                    <a:ext uri="{9D8B030D-6E8A-4147-A177-3AD203B41FA5}">
                      <a16:colId xmlns:a16="http://schemas.microsoft.com/office/drawing/2014/main" val="20000"/>
                    </a:ext>
                  </a:extLst>
                </a:gridCol>
                <a:gridCol w="1235327">
                  <a:extLst>
                    <a:ext uri="{9D8B030D-6E8A-4147-A177-3AD203B41FA5}">
                      <a16:colId xmlns:a16="http://schemas.microsoft.com/office/drawing/2014/main" val="20001"/>
                    </a:ext>
                  </a:extLst>
                </a:gridCol>
                <a:gridCol w="1235327">
                  <a:extLst>
                    <a:ext uri="{9D8B030D-6E8A-4147-A177-3AD203B41FA5}">
                      <a16:colId xmlns:a16="http://schemas.microsoft.com/office/drawing/2014/main" val="20002"/>
                    </a:ext>
                  </a:extLst>
                </a:gridCol>
                <a:gridCol w="1235327">
                  <a:extLst>
                    <a:ext uri="{9D8B030D-6E8A-4147-A177-3AD203B41FA5}">
                      <a16:colId xmlns:a16="http://schemas.microsoft.com/office/drawing/2014/main" val="20003"/>
                    </a:ext>
                  </a:extLst>
                </a:gridCol>
                <a:gridCol w="1235327">
                  <a:extLst>
                    <a:ext uri="{9D8B030D-6E8A-4147-A177-3AD203B41FA5}">
                      <a16:colId xmlns:a16="http://schemas.microsoft.com/office/drawing/2014/main" val="20004"/>
                    </a:ext>
                  </a:extLst>
                </a:gridCol>
                <a:gridCol w="1235327">
                  <a:extLst>
                    <a:ext uri="{9D8B030D-6E8A-4147-A177-3AD203B41FA5}">
                      <a16:colId xmlns:a16="http://schemas.microsoft.com/office/drawing/2014/main" val="20005"/>
                    </a:ext>
                  </a:extLst>
                </a:gridCol>
              </a:tblGrid>
              <a:tr h="354320">
                <a:tc>
                  <a:txBody>
                    <a:bodyPr/>
                    <a:lstStyle/>
                    <a:p>
                      <a:pPr marL="0" lvl="0" indent="0" algn="r" rtl="0">
                        <a:spcBef>
                          <a:spcPts val="0"/>
                        </a:spcBef>
                        <a:spcAft>
                          <a:spcPts val="0"/>
                        </a:spcAft>
                        <a:buNone/>
                      </a:pPr>
                      <a:r>
                        <a:rPr lang="en-GB" sz="800" dirty="0">
                          <a:solidFill>
                            <a:schemeClr val="dk2"/>
                          </a:solidFill>
                          <a:latin typeface="Barlow"/>
                          <a:ea typeface="Barlow"/>
                          <a:cs typeface="Barlow"/>
                          <a:sym typeface="Barlow"/>
                        </a:rPr>
                        <a:t>Week 2 </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MONDAY 12/09/2022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TUESDAY 13/09/2022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WEDNESDAY 14/09/2022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THURSDAY 15/09/2022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FRIDAY 16/09/2022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39184">
                <a:tc>
                  <a:txBody>
                    <a:bodyPr/>
                    <a:lstStyle/>
                    <a:p>
                      <a:pPr marL="0" lvl="0" indent="0" algn="r" rtl="0">
                        <a:spcBef>
                          <a:spcPts val="0"/>
                        </a:spcBef>
                        <a:spcAft>
                          <a:spcPts val="0"/>
                        </a:spcAft>
                        <a:buNone/>
                      </a:pPr>
                      <a:r>
                        <a:rPr lang="en" sz="800" dirty="0">
                          <a:solidFill>
                            <a:schemeClr val="dk2"/>
                          </a:solidFill>
                          <a:latin typeface="Barlow"/>
                          <a:ea typeface="Barlow"/>
                          <a:cs typeface="Barlow"/>
                          <a:sym typeface="Barlow"/>
                        </a:rPr>
                        <a:t>8:45:9:00  </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96062">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10:00 - 10:45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800" dirty="0">
                          <a:solidFill>
                            <a:schemeClr val="dk1"/>
                          </a:solidFill>
                          <a:latin typeface="Barlow"/>
                          <a:ea typeface="Barlow"/>
                          <a:cs typeface="Barlow"/>
                          <a:sym typeface="Barlow"/>
                        </a:rPr>
                        <a:t>Testing</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Documentation For Defects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Commit Github</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Preparation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96062">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11:00 - 11:45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Testing</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Documentation For Defect</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Feedback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Preparation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07621">
                <a:tc>
                  <a:txBody>
                    <a:bodyPr/>
                    <a:lstStyle/>
                    <a:p>
                      <a:pPr marL="0" lvl="0" indent="0" algn="r" rtl="0">
                        <a:spcBef>
                          <a:spcPts val="0"/>
                        </a:spcBef>
                        <a:spcAft>
                          <a:spcPts val="0"/>
                        </a:spcAft>
                        <a:buNone/>
                      </a:pPr>
                      <a:r>
                        <a:rPr lang="en" sz="800" dirty="0">
                          <a:solidFill>
                            <a:schemeClr val="dk2"/>
                          </a:solidFill>
                          <a:latin typeface="Barlow"/>
                          <a:ea typeface="Barlow"/>
                          <a:cs typeface="Barlow"/>
                          <a:sym typeface="Barlow"/>
                        </a:rPr>
                        <a:t>12:00 - 13:15</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 Free Time</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07621">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13:30 - 14:15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Presentation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Reflection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Presentation</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96062">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14:30 - 15:15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Testing</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Presentation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Reflection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Presentation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407621">
                <a:tc>
                  <a:txBody>
                    <a:bodyPr/>
                    <a:lstStyle/>
                    <a:p>
                      <a:pPr marL="0" lvl="0" indent="0" algn="r" rtl="0">
                        <a:spcBef>
                          <a:spcPts val="0"/>
                        </a:spcBef>
                        <a:spcAft>
                          <a:spcPts val="0"/>
                        </a:spcAft>
                        <a:buNone/>
                      </a:pPr>
                      <a:r>
                        <a:rPr lang="en" sz="800" dirty="0">
                          <a:solidFill>
                            <a:schemeClr val="dk2"/>
                          </a:solidFill>
                          <a:latin typeface="Barlow"/>
                          <a:ea typeface="Barlow"/>
                          <a:cs typeface="Barlow"/>
                          <a:sym typeface="Barlow"/>
                        </a:rPr>
                        <a:t>15:30 - 16:15</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Testing</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Commit Github</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Reflection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a:t>
                      </a:r>
                      <a:r>
                        <a:rPr lang="en" sz="800" dirty="0">
                          <a:solidFill>
                            <a:schemeClr val="dk1"/>
                          </a:solidFill>
                          <a:latin typeface="Barlow"/>
                          <a:ea typeface="Barlow"/>
                          <a:cs typeface="Barlow"/>
                          <a:sym typeface="Barlow"/>
                        </a:rPr>
                        <a:t>resentation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24756"/>
      </p:ext>
    </p:extLst>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DADBE6"/>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2591</TotalTime>
  <Words>1186</Words>
  <Application>Microsoft Office PowerPoint</Application>
  <PresentationFormat>On-screen Show (16:9)</PresentationFormat>
  <Paragraphs>229</Paragraphs>
  <Slides>29</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Miriam Libre</vt:lpstr>
      <vt:lpstr>Calibri</vt:lpstr>
      <vt:lpstr>Arial</vt:lpstr>
      <vt:lpstr>Work Sans</vt:lpstr>
      <vt:lpstr>Barlow Light</vt:lpstr>
      <vt:lpstr>Barlow</vt:lpstr>
      <vt:lpstr>Roderigo template</vt:lpstr>
      <vt:lpstr>Credersi-Vend Admin Project</vt:lpstr>
      <vt:lpstr>Meet the Ahoy Travel team!</vt:lpstr>
      <vt:lpstr>Agenda</vt:lpstr>
      <vt:lpstr>Background </vt:lpstr>
      <vt:lpstr>Introduction</vt:lpstr>
      <vt:lpstr>Objectives </vt:lpstr>
      <vt:lpstr>Approach and planning</vt:lpstr>
      <vt:lpstr>WEEkLY PLANNER</vt:lpstr>
      <vt:lpstr>WEEkLY PLANNER</vt:lpstr>
      <vt:lpstr>Approach &amp; planning</vt:lpstr>
      <vt:lpstr>GANTT CHART</vt:lpstr>
      <vt:lpstr>GANTT CHART</vt:lpstr>
      <vt:lpstr>Test Case Design</vt:lpstr>
      <vt:lpstr>Test Case Design </vt:lpstr>
      <vt:lpstr>Trello Board</vt:lpstr>
      <vt:lpstr>Testing The Levels</vt:lpstr>
      <vt:lpstr>Four Levels</vt:lpstr>
      <vt:lpstr>Test level we did in order</vt:lpstr>
      <vt:lpstr>PowerPoint Presentation</vt:lpstr>
      <vt:lpstr>PowerPoint Presentation</vt:lpstr>
      <vt:lpstr>PowerPoint Presentation</vt:lpstr>
      <vt:lpstr>PowerPoint Presentation</vt:lpstr>
      <vt:lpstr>89,526,124</vt:lpstr>
      <vt:lpstr>Bug report </vt:lpstr>
      <vt:lpstr>Blockers</vt:lpstr>
      <vt:lpstr>PowerPoint Presentation</vt:lpstr>
      <vt:lpstr>LET’S REVIEW SOME CONCEPTS</vt:lpstr>
      <vt:lpstr>CREDITS</vt:lpstr>
      <vt:lpstr>THANKS FOR KINDLY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Credersi-Vend Admin Project</dc:title>
  <dc:creator>Avais Hussain</dc:creator>
  <cp:lastModifiedBy>Alec Riding</cp:lastModifiedBy>
  <cp:revision>1</cp:revision>
  <dcterms:modified xsi:type="dcterms:W3CDTF">2022-09-15T10:17:08Z</dcterms:modified>
</cp:coreProperties>
</file>